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Lato Black"/>
      <p:bold r:id="rId33"/>
      <p:boldItalic r:id="rId34"/>
    </p:embeddedFont>
    <p:embeddedFont>
      <p:font typeface="Proxima Nova Extrabold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E6280FB-660C-4E3B-AB87-8E17FE54A4DA}">
  <a:tblStyle styleId="{FE6280FB-660C-4E3B-AB87-8E17FE54A4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6.xml"/><Relationship Id="rId33" Type="http://schemas.openxmlformats.org/officeDocument/2006/relationships/font" Target="fonts/LatoBlack-bold.fntdata"/><Relationship Id="rId10" Type="http://schemas.openxmlformats.org/officeDocument/2006/relationships/slide" Target="slides/slide5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Extrabold-bold.fntdata"/><Relationship Id="rId12" Type="http://schemas.openxmlformats.org/officeDocument/2006/relationships/slide" Target="slides/slide7.xml"/><Relationship Id="rId34" Type="http://schemas.openxmlformats.org/officeDocument/2006/relationships/font" Target="fonts/LatoBlack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311bb96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311bb96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311bb962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311bb962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a7ef2a5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a7ef2a5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1c61279cb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1c61279cb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2d27ede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2d27ede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2d27ede8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2d27ede8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1c33611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1c33611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1c336114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1c336114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1c336114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1c336114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1c336114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1c336114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c61279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c61279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1c61279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1c61279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1c61279c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1c61279c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1c61279cb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1c61279cb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TITL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439578" y="773647"/>
            <a:ext cx="317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585828" y="2698500"/>
            <a:ext cx="2886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5975" y="-18125"/>
            <a:ext cx="4036500" cy="51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 rot="10800000">
            <a:off x="5663498" y="1399600"/>
            <a:ext cx="2757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5647598" y="3725675"/>
            <a:ext cx="2757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TITLE_1_1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3670000"/>
            <a:ext cx="9144000" cy="1157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TITLE_1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3337050" y="725925"/>
            <a:ext cx="2469900" cy="441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TITLE_1_1_1_1_1_1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TWO COLUMNS">
  <p:cSld name="TITLE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6164625" y="1530175"/>
            <a:ext cx="2537700" cy="320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415125" y="1530175"/>
            <a:ext cx="2537700" cy="320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ctrTitle"/>
          </p:nvPr>
        </p:nvSpPr>
        <p:spPr>
          <a:xfrm>
            <a:off x="1925700" y="38624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2058751" y="4042475"/>
            <a:ext cx="178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3" type="ctrTitle"/>
          </p:nvPr>
        </p:nvSpPr>
        <p:spPr>
          <a:xfrm>
            <a:off x="5164200" y="38624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4" type="subTitle"/>
          </p:nvPr>
        </p:nvSpPr>
        <p:spPr>
          <a:xfrm>
            <a:off x="5297251" y="4042475"/>
            <a:ext cx="1788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FOUR COLUMNS">
  <p:cSld name="TITLE_1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2" type="ctrTitle"/>
          </p:nvPr>
        </p:nvSpPr>
        <p:spPr>
          <a:xfrm>
            <a:off x="9433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9433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3" type="ctrTitle"/>
          </p:nvPr>
        </p:nvSpPr>
        <p:spPr>
          <a:xfrm>
            <a:off x="28102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4" type="subTitle"/>
          </p:nvPr>
        </p:nvSpPr>
        <p:spPr>
          <a:xfrm>
            <a:off x="28102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5" type="ctrTitle"/>
          </p:nvPr>
        </p:nvSpPr>
        <p:spPr>
          <a:xfrm>
            <a:off x="46771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6" type="subTitle"/>
          </p:nvPr>
        </p:nvSpPr>
        <p:spPr>
          <a:xfrm>
            <a:off x="46771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7" type="ctrTitle"/>
          </p:nvPr>
        </p:nvSpPr>
        <p:spPr>
          <a:xfrm>
            <a:off x="6544050" y="220112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8" type="subTitle"/>
          </p:nvPr>
        </p:nvSpPr>
        <p:spPr>
          <a:xfrm>
            <a:off x="6544042" y="238120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 3">
  <p:cSld name="TITLE_1_1_2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2" type="ctrTitle"/>
          </p:nvPr>
        </p:nvSpPr>
        <p:spPr>
          <a:xfrm>
            <a:off x="5323025" y="1379275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3" type="ctrTitle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4" type="subTitle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5" type="ctrTitle"/>
          </p:nvPr>
        </p:nvSpPr>
        <p:spPr>
          <a:xfrm>
            <a:off x="5323025" y="364285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  <a:defRPr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6" type="subTitle"/>
          </p:nvPr>
        </p:nvSpPr>
        <p:spPr>
          <a:xfrm>
            <a:off x="5610125" y="4210000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IX COLUMNS">
  <p:cSld name="TITLE_1_1_2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-9450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17"/>
          <p:cNvSpPr txBox="1"/>
          <p:nvPr>
            <p:ph idx="2" type="ctrTitle"/>
          </p:nvPr>
        </p:nvSpPr>
        <p:spPr>
          <a:xfrm>
            <a:off x="15720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5719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3" type="ctrTitle"/>
          </p:nvPr>
        </p:nvSpPr>
        <p:spPr>
          <a:xfrm>
            <a:off x="37437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4" type="subTitle"/>
          </p:nvPr>
        </p:nvSpPr>
        <p:spPr>
          <a:xfrm>
            <a:off x="37436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5" type="ctrTitle"/>
          </p:nvPr>
        </p:nvSpPr>
        <p:spPr>
          <a:xfrm>
            <a:off x="5915400" y="1921375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6" type="subTitle"/>
          </p:nvPr>
        </p:nvSpPr>
        <p:spPr>
          <a:xfrm>
            <a:off x="5915392" y="2101452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7" type="ctrTitle"/>
          </p:nvPr>
        </p:nvSpPr>
        <p:spPr>
          <a:xfrm>
            <a:off x="15720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8" type="subTitle"/>
          </p:nvPr>
        </p:nvSpPr>
        <p:spPr>
          <a:xfrm>
            <a:off x="15719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9" type="ctrTitle"/>
          </p:nvPr>
        </p:nvSpPr>
        <p:spPr>
          <a:xfrm>
            <a:off x="37437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3" type="subTitle"/>
          </p:nvPr>
        </p:nvSpPr>
        <p:spPr>
          <a:xfrm>
            <a:off x="37436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4" type="ctrTitle"/>
          </p:nvPr>
        </p:nvSpPr>
        <p:spPr>
          <a:xfrm>
            <a:off x="5915400" y="3769100"/>
            <a:ext cx="16566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15" type="subTitle"/>
          </p:nvPr>
        </p:nvSpPr>
        <p:spPr>
          <a:xfrm>
            <a:off x="5915392" y="39491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IMAGE">
  <p:cSld name="TITLE_1_1_1_1_1_1_2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0" y="1516800"/>
            <a:ext cx="2862300" cy="210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ctrTitle"/>
          </p:nvPr>
        </p:nvSpPr>
        <p:spPr>
          <a:xfrm>
            <a:off x="794975" y="2766256"/>
            <a:ext cx="17781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IC DESIGN">
  <p:cSld name="TITLE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6366826" y="2149326"/>
            <a:ext cx="1988400" cy="20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&amp; CREDITS">
  <p:cSld name="TITLE_1_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-24500" y="901500"/>
            <a:ext cx="9144000" cy="3340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type="ctrTitle"/>
          </p:nvPr>
        </p:nvSpPr>
        <p:spPr>
          <a:xfrm>
            <a:off x="5565599" y="1445450"/>
            <a:ext cx="2228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0"/>
          <p:cNvSpPr txBox="1"/>
          <p:nvPr/>
        </p:nvSpPr>
        <p:spPr>
          <a:xfrm>
            <a:off x="5565600" y="3175525"/>
            <a:ext cx="2523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2"/>
              </a:rPr>
              <a:t>Slidesgo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3"/>
              </a:rPr>
              <a:t>Flaticon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lang="en" sz="800">
                <a:solidFill>
                  <a:schemeClr val="accent1"/>
                </a:solidFill>
                <a:uFill>
                  <a:noFill/>
                </a:uFill>
                <a:latin typeface="Lato Light"/>
                <a:ea typeface="Lato Light"/>
                <a:cs typeface="Lato Light"/>
                <a:sym typeface="Lato Light"/>
                <a:hlinkClick r:id="rId4"/>
              </a:rPr>
              <a:t>Freepik</a:t>
            </a: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8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">
  <p:cSld name="TITLE_1_1_1_2">
    <p:bg>
      <p:bgPr>
        <a:solidFill>
          <a:schemeClr val="accent4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 POINTS 2">
  <p:cSld name="TITLE_1_1_1_2_1">
    <p:bg>
      <p:bgPr>
        <a:solidFill>
          <a:schemeClr val="accent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1056975" y="1071575"/>
            <a:ext cx="33444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742628" y="1071575"/>
            <a:ext cx="33444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●"/>
              <a:defRPr sz="1000"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Lato Light"/>
              <a:buChar char="○"/>
              <a:defRPr sz="1000"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Lato Light"/>
              <a:buChar char="■"/>
              <a:defRPr sz="1000"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BIG_NUMB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hasCustomPrompt="1" type="title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/>
          <p:nvPr>
            <p:ph idx="2" type="ctrTitle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hasCustomPrompt="1" idx="3" type="title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/>
          <p:nvPr>
            <p:ph idx="4" type="ctrTitle"/>
          </p:nvPr>
        </p:nvSpPr>
        <p:spPr>
          <a:xfrm>
            <a:off x="5255450" y="214643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hasCustomPrompt="1" idx="6" type="title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/>
          <p:nvPr>
            <p:ph idx="7" type="ctrTitle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8" type="subTitle"/>
          </p:nvPr>
        </p:nvSpPr>
        <p:spPr>
          <a:xfrm>
            <a:off x="5255450" y="2968391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hasCustomPrompt="1" idx="9" type="title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/>
          <p:nvPr>
            <p:ph idx="13" type="ctrTitle"/>
          </p:nvPr>
        </p:nvSpPr>
        <p:spPr>
          <a:xfrm>
            <a:off x="5255450" y="3568925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4" type="subTitle"/>
          </p:nvPr>
        </p:nvSpPr>
        <p:spPr>
          <a:xfrm>
            <a:off x="5255450" y="3679640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5"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TITLE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4572000" y="-18925"/>
            <a:ext cx="45717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5678544" y="2229524"/>
            <a:ext cx="23718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2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TITLE_1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386100" y="4165449"/>
            <a:ext cx="23718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type="ctrTitle"/>
          </p:nvPr>
        </p:nvSpPr>
        <p:spPr>
          <a:xfrm>
            <a:off x="3273142" y="399098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" name="Google Shape;39;p6"/>
          <p:cNvSpPr txBox="1"/>
          <p:nvPr>
            <p:ph hasCustomPrompt="1" idx="2" type="title"/>
          </p:nvPr>
        </p:nvSpPr>
        <p:spPr>
          <a:xfrm>
            <a:off x="3996000" y="2997600"/>
            <a:ext cx="1152000" cy="5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6"/>
          <p:cNvSpPr/>
          <p:nvPr/>
        </p:nvSpPr>
        <p:spPr>
          <a:xfrm>
            <a:off x="0" y="5040600"/>
            <a:ext cx="9144000" cy="1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HREE COLUMNS">
  <p:cSld name="TITLE_1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ctrTitle"/>
          </p:nvPr>
        </p:nvSpPr>
        <p:spPr>
          <a:xfrm>
            <a:off x="12208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1419642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3" type="ctrTitle"/>
          </p:nvPr>
        </p:nvSpPr>
        <p:spPr>
          <a:xfrm>
            <a:off x="35449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subTitle"/>
          </p:nvPr>
        </p:nvSpPr>
        <p:spPr>
          <a:xfrm>
            <a:off x="3743742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5" type="ctrTitle"/>
          </p:nvPr>
        </p:nvSpPr>
        <p:spPr>
          <a:xfrm>
            <a:off x="58690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6" type="subTitle"/>
          </p:nvPr>
        </p:nvSpPr>
        <p:spPr>
          <a:xfrm>
            <a:off x="6067800" y="3856977"/>
            <a:ext cx="16566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TITLE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832410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8"/>
          <p:cNvSpPr/>
          <p:nvPr/>
        </p:nvSpPr>
        <p:spPr>
          <a:xfrm>
            <a:off x="0" y="-9450"/>
            <a:ext cx="8199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1">
  <p:cSld name="TITLE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810750" y="-9450"/>
            <a:ext cx="75225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TITLE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182650" y="1214625"/>
            <a:ext cx="4389300" cy="344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" name="Google Shape;59;p10"/>
          <p:cNvSpPr/>
          <p:nvPr/>
        </p:nvSpPr>
        <p:spPr>
          <a:xfrm>
            <a:off x="8961300" y="1214625"/>
            <a:ext cx="182700" cy="344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 Black"/>
              <a:buNone/>
              <a:defRPr sz="28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 sz="28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Char char="●"/>
              <a:defRPr sz="1800"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●"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 Light"/>
              <a:buChar char="○"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 Light"/>
              <a:buChar char="■"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5" Type="http://schemas.openxmlformats.org/officeDocument/2006/relationships/image" Target="../media/image12.jp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r7deBxSI0ik1ZsoSVFNs3IrHZCTrmkxnvng68cUCn3A/copy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5269125" y="655425"/>
            <a:ext cx="3517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TFG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Gestión de Formación de Centros de Trabajo</a:t>
            </a:r>
            <a:endParaRPr sz="240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352" y="465800"/>
            <a:ext cx="2379326" cy="16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0" y="2826250"/>
            <a:ext cx="2958826" cy="19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800" y="2919300"/>
            <a:ext cx="1355150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1125" y="2919300"/>
            <a:ext cx="977374" cy="63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6950" y="4238950"/>
            <a:ext cx="1699000" cy="41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8075" y="251528"/>
            <a:ext cx="903475" cy="9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8650" y="196323"/>
            <a:ext cx="1267300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0250" y="4124550"/>
            <a:ext cx="799125" cy="6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/>
          <p:nvPr/>
        </p:nvSpPr>
        <p:spPr>
          <a:xfrm>
            <a:off x="3678450" y="825800"/>
            <a:ext cx="2107200" cy="6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713100" y="3677975"/>
            <a:ext cx="2107200" cy="64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 txBox="1"/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223525"/>
            <a:ext cx="3410577" cy="23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6699" y="2675200"/>
            <a:ext cx="3608947" cy="238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/>
          <p:nvPr/>
        </p:nvSpPr>
        <p:spPr>
          <a:xfrm>
            <a:off x="0" y="-9450"/>
            <a:ext cx="2544300" cy="279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3"/>
          <p:cNvSpPr/>
          <p:nvPr/>
        </p:nvSpPr>
        <p:spPr>
          <a:xfrm>
            <a:off x="2490626" y="3996750"/>
            <a:ext cx="2379300" cy="8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 txBox="1"/>
          <p:nvPr>
            <p:ph type="ctrTitle"/>
          </p:nvPr>
        </p:nvSpPr>
        <p:spPr>
          <a:xfrm>
            <a:off x="6366823" y="1898650"/>
            <a:ext cx="1760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 &amp; MOBILE WEB</a:t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3">
            <a:alphaModFix/>
          </a:blip>
          <a:srcRect b="0" l="37880" r="14320" t="0"/>
          <a:stretch/>
        </p:blipFill>
        <p:spPr>
          <a:xfrm>
            <a:off x="1197350" y="752300"/>
            <a:ext cx="2775647" cy="35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978" y="1559300"/>
            <a:ext cx="1484847" cy="19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/>
          <p:nvPr/>
        </p:nvSpPr>
        <p:spPr>
          <a:xfrm>
            <a:off x="7467475" y="480225"/>
            <a:ext cx="17127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 txBox="1"/>
          <p:nvPr>
            <p:ph type="ctrTitle"/>
          </p:nvPr>
        </p:nvSpPr>
        <p:spPr>
          <a:xfrm>
            <a:off x="5910225" y="517175"/>
            <a:ext cx="3172200" cy="2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GESTIÓN FCT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CIFP VIRGEN DE GRACIA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91" name="Google Shape;391;p34"/>
          <p:cNvSpPr txBox="1"/>
          <p:nvPr>
            <p:ph idx="2" type="ctrTitle"/>
          </p:nvPr>
        </p:nvSpPr>
        <p:spPr>
          <a:xfrm>
            <a:off x="5323025" y="1379275"/>
            <a:ext cx="2970900" cy="35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¿Qué nos ha pedido el centro?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Tipo de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aplicación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Dispositivos soportados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Tipo de usuarios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Funcionalidades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Demostración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Preguntas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6776900" y="199725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 txBox="1"/>
          <p:nvPr>
            <p:ph idx="4294967295" type="title"/>
          </p:nvPr>
        </p:nvSpPr>
        <p:spPr>
          <a:xfrm>
            <a:off x="6885575" y="309975"/>
            <a:ext cx="1152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2011975"/>
            <a:ext cx="4395539" cy="2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925" y="178063"/>
            <a:ext cx="1791199" cy="12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125" y="445352"/>
            <a:ext cx="1791200" cy="72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"/>
          <p:cNvSpPr/>
          <p:nvPr/>
        </p:nvSpPr>
        <p:spPr>
          <a:xfrm>
            <a:off x="7467475" y="480225"/>
            <a:ext cx="17127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5"/>
          <p:cNvSpPr txBox="1"/>
          <p:nvPr>
            <p:ph type="ctrTitle"/>
          </p:nvPr>
        </p:nvSpPr>
        <p:spPr>
          <a:xfrm>
            <a:off x="5925025" y="319150"/>
            <a:ext cx="31722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NUESTROS CLIENTES OPINAN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03" name="Google Shape;403;p35"/>
          <p:cNvSpPr txBox="1"/>
          <p:nvPr>
            <p:ph idx="2" type="ctrTitle"/>
          </p:nvPr>
        </p:nvSpPr>
        <p:spPr>
          <a:xfrm>
            <a:off x="5323025" y="1379275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“Es una empresa que cuida a sus clientes en todos los sentidos”</a:t>
            </a:r>
            <a:endParaRPr/>
          </a:p>
        </p:txBody>
      </p:sp>
      <p:sp>
        <p:nvSpPr>
          <p:cNvPr id="404" name="Google Shape;404;p35"/>
          <p:cNvSpPr txBox="1"/>
          <p:nvPr>
            <p:ph idx="1" type="subTitle"/>
          </p:nvPr>
        </p:nvSpPr>
        <p:spPr>
          <a:xfrm>
            <a:off x="5610125" y="1946351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—Juan Antonio Buendía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Gerente del Hospital de Puertollano</a:t>
            </a:r>
            <a:endParaRPr/>
          </a:p>
        </p:txBody>
      </p:sp>
      <p:sp>
        <p:nvSpPr>
          <p:cNvPr id="405" name="Google Shape;405;p35"/>
          <p:cNvSpPr txBox="1"/>
          <p:nvPr>
            <p:ph idx="3" type="ctrTitle"/>
          </p:nvPr>
        </p:nvSpPr>
        <p:spPr>
          <a:xfrm>
            <a:off x="5323025" y="251110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“Es una empresa que tiene una alta disponibilidad y es lo que necesito”</a:t>
            </a:r>
            <a:endParaRPr/>
          </a:p>
        </p:txBody>
      </p:sp>
      <p:sp>
        <p:nvSpPr>
          <p:cNvPr id="406" name="Google Shape;406;p35"/>
          <p:cNvSpPr txBox="1"/>
          <p:nvPr>
            <p:ph idx="4" type="subTitle"/>
          </p:nvPr>
        </p:nvSpPr>
        <p:spPr>
          <a:xfrm>
            <a:off x="5610125" y="3078175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—Laura Perez Dos Aguas</a:t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Directora del Instituto Fray Andrés de Puertollano</a:t>
            </a:r>
            <a:endParaRPr sz="900"/>
          </a:p>
        </p:txBody>
      </p:sp>
      <p:sp>
        <p:nvSpPr>
          <p:cNvPr id="407" name="Google Shape;407;p35"/>
          <p:cNvSpPr txBox="1"/>
          <p:nvPr>
            <p:ph idx="5" type="ctrTitle"/>
          </p:nvPr>
        </p:nvSpPr>
        <p:spPr>
          <a:xfrm>
            <a:off x="5323025" y="3642850"/>
            <a:ext cx="2970900" cy="6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</a:t>
            </a:r>
            <a:r>
              <a:rPr lang="en"/>
              <a:t>Imprescindible tener una </a:t>
            </a:r>
            <a:r>
              <a:rPr lang="en"/>
              <a:t>solución</a:t>
            </a:r>
            <a:r>
              <a:rPr lang="en"/>
              <a:t> web para el pequeño comercio</a:t>
            </a:r>
            <a:r>
              <a:rPr lang="en" sz="1200"/>
              <a:t>”</a:t>
            </a:r>
            <a:endParaRPr sz="1200"/>
          </a:p>
        </p:txBody>
      </p:sp>
      <p:sp>
        <p:nvSpPr>
          <p:cNvPr id="408" name="Google Shape;408;p35"/>
          <p:cNvSpPr txBox="1"/>
          <p:nvPr>
            <p:ph idx="6" type="subTitle"/>
          </p:nvPr>
        </p:nvSpPr>
        <p:spPr>
          <a:xfrm>
            <a:off x="5610125" y="4210000"/>
            <a:ext cx="26838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—Vicente del Campo Valcarcel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Gerente de Calzados Zara’s </a:t>
            </a:r>
            <a:endParaRPr/>
          </a:p>
        </p:txBody>
      </p:sp>
      <p:pic>
        <p:nvPicPr>
          <p:cNvPr id="409" name="Google Shape;409;p35"/>
          <p:cNvPicPr preferRelativeResize="0"/>
          <p:nvPr/>
        </p:nvPicPr>
        <p:blipFill rotWithShape="1">
          <a:blip r:embed="rId3">
            <a:alphaModFix/>
          </a:blip>
          <a:srcRect b="0" l="25345" r="24654" t="0"/>
          <a:stretch/>
        </p:blipFill>
        <p:spPr>
          <a:xfrm>
            <a:off x="0" y="0"/>
            <a:ext cx="4572003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/>
          <p:nvPr/>
        </p:nvSpPr>
        <p:spPr>
          <a:xfrm>
            <a:off x="6776900" y="199725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5"/>
          <p:cNvSpPr txBox="1"/>
          <p:nvPr>
            <p:ph idx="4294967295" type="title"/>
          </p:nvPr>
        </p:nvSpPr>
        <p:spPr>
          <a:xfrm>
            <a:off x="6885575" y="309975"/>
            <a:ext cx="1152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ctrTitle"/>
          </p:nvPr>
        </p:nvSpPr>
        <p:spPr>
          <a:xfrm>
            <a:off x="794975" y="1983726"/>
            <a:ext cx="17781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AVANZAMOS HACIA EL FUTURO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idx="1" type="subTitle"/>
          </p:nvPr>
        </p:nvSpPr>
        <p:spPr>
          <a:xfrm>
            <a:off x="5565600" y="1696125"/>
            <a:ext cx="23718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Tiene </a:t>
            </a:r>
            <a:r>
              <a:rPr lang="en"/>
              <a:t>más</a:t>
            </a:r>
            <a:r>
              <a:rPr lang="en"/>
              <a:t> preguntas</a:t>
            </a:r>
            <a:r>
              <a:rPr lang="en"/>
              <a:t>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mpdesign@gmail.com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mpdesign..com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 txBox="1"/>
          <p:nvPr>
            <p:ph type="ctrTitle"/>
          </p:nvPr>
        </p:nvSpPr>
        <p:spPr>
          <a:xfrm>
            <a:off x="5565599" y="1445450"/>
            <a:ext cx="2228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430700" y="-19046"/>
            <a:ext cx="216300" cy="51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6244028" y="2677534"/>
            <a:ext cx="216179" cy="216177"/>
          </a:xfrm>
          <a:custGeom>
            <a:rect b="b" l="l" r="r" t="t"/>
            <a:pathLst>
              <a:path extrusionOk="0" h="87521" w="87522">
                <a:moveTo>
                  <a:pt x="19865" y="9644"/>
                </a:moveTo>
                <a:cubicBezTo>
                  <a:pt x="21063" y="9644"/>
                  <a:pt x="22272" y="9877"/>
                  <a:pt x="23425" y="10356"/>
                </a:cubicBezTo>
                <a:cubicBezTo>
                  <a:pt x="26907" y="11804"/>
                  <a:pt x="29180" y="15195"/>
                  <a:pt x="29180" y="18971"/>
                </a:cubicBezTo>
                <a:cubicBezTo>
                  <a:pt x="29180" y="24103"/>
                  <a:pt x="25019" y="28282"/>
                  <a:pt x="19869" y="28282"/>
                </a:cubicBezTo>
                <a:cubicBezTo>
                  <a:pt x="16093" y="28282"/>
                  <a:pt x="12702" y="26009"/>
                  <a:pt x="11254" y="22526"/>
                </a:cubicBezTo>
                <a:cubicBezTo>
                  <a:pt x="9806" y="19044"/>
                  <a:pt x="10613" y="15030"/>
                  <a:pt x="13270" y="12372"/>
                </a:cubicBezTo>
                <a:cubicBezTo>
                  <a:pt x="15061" y="10594"/>
                  <a:pt x="17442" y="9644"/>
                  <a:pt x="19865" y="9644"/>
                </a:cubicBezTo>
                <a:close/>
                <a:moveTo>
                  <a:pt x="24763" y="32149"/>
                </a:moveTo>
                <a:cubicBezTo>
                  <a:pt x="26046" y="32149"/>
                  <a:pt x="27072" y="33194"/>
                  <a:pt x="27072" y="34459"/>
                </a:cubicBezTo>
                <a:lnTo>
                  <a:pt x="27072" y="75570"/>
                </a:lnTo>
                <a:cubicBezTo>
                  <a:pt x="27072" y="76835"/>
                  <a:pt x="26046" y="77880"/>
                  <a:pt x="24763" y="77880"/>
                </a:cubicBezTo>
                <a:lnTo>
                  <a:pt x="14957" y="77880"/>
                </a:lnTo>
                <a:cubicBezTo>
                  <a:pt x="13692" y="77880"/>
                  <a:pt x="12665" y="76835"/>
                  <a:pt x="12665" y="75570"/>
                </a:cubicBezTo>
                <a:lnTo>
                  <a:pt x="12665" y="34459"/>
                </a:lnTo>
                <a:cubicBezTo>
                  <a:pt x="12665" y="33194"/>
                  <a:pt x="13692" y="32149"/>
                  <a:pt x="14957" y="32149"/>
                </a:cubicBezTo>
                <a:close/>
                <a:moveTo>
                  <a:pt x="61567" y="31471"/>
                </a:moveTo>
                <a:cubicBezTo>
                  <a:pt x="78430" y="31471"/>
                  <a:pt x="78320" y="47215"/>
                  <a:pt x="78320" y="55867"/>
                </a:cubicBezTo>
                <a:lnTo>
                  <a:pt x="78320" y="75754"/>
                </a:lnTo>
                <a:cubicBezTo>
                  <a:pt x="78320" y="76927"/>
                  <a:pt x="77385" y="77880"/>
                  <a:pt x="76212" y="77880"/>
                </a:cubicBezTo>
                <a:lnTo>
                  <a:pt x="65691" y="77880"/>
                </a:lnTo>
                <a:cubicBezTo>
                  <a:pt x="64518" y="77880"/>
                  <a:pt x="63565" y="76927"/>
                  <a:pt x="63565" y="75754"/>
                </a:cubicBezTo>
                <a:lnTo>
                  <a:pt x="63565" y="56472"/>
                </a:lnTo>
                <a:cubicBezTo>
                  <a:pt x="63565" y="53594"/>
                  <a:pt x="64408" y="43880"/>
                  <a:pt x="56050" y="43880"/>
                </a:cubicBezTo>
                <a:cubicBezTo>
                  <a:pt x="49562" y="43880"/>
                  <a:pt x="48242" y="50533"/>
                  <a:pt x="47986" y="53521"/>
                </a:cubicBezTo>
                <a:lnTo>
                  <a:pt x="47986" y="75772"/>
                </a:lnTo>
                <a:cubicBezTo>
                  <a:pt x="47986" y="76927"/>
                  <a:pt x="47032" y="77880"/>
                  <a:pt x="45859" y="77880"/>
                </a:cubicBezTo>
                <a:lnTo>
                  <a:pt x="35687" y="77880"/>
                </a:lnTo>
                <a:cubicBezTo>
                  <a:pt x="34514" y="77880"/>
                  <a:pt x="33561" y="76927"/>
                  <a:pt x="33561" y="75772"/>
                </a:cubicBezTo>
                <a:lnTo>
                  <a:pt x="33561" y="34275"/>
                </a:lnTo>
                <a:cubicBezTo>
                  <a:pt x="33561" y="33102"/>
                  <a:pt x="34514" y="32149"/>
                  <a:pt x="35687" y="32149"/>
                </a:cubicBezTo>
                <a:lnTo>
                  <a:pt x="45859" y="32149"/>
                </a:lnTo>
                <a:cubicBezTo>
                  <a:pt x="47032" y="32149"/>
                  <a:pt x="47986" y="33102"/>
                  <a:pt x="47986" y="34275"/>
                </a:cubicBezTo>
                <a:lnTo>
                  <a:pt x="47986" y="37868"/>
                </a:lnTo>
                <a:cubicBezTo>
                  <a:pt x="50387" y="34257"/>
                  <a:pt x="53961" y="31471"/>
                  <a:pt x="61567" y="31471"/>
                </a:cubicBezTo>
                <a:close/>
                <a:moveTo>
                  <a:pt x="7918" y="0"/>
                </a:moveTo>
                <a:cubicBezTo>
                  <a:pt x="3538" y="0"/>
                  <a:pt x="0" y="3537"/>
                  <a:pt x="0" y="7918"/>
                </a:cubicBezTo>
                <a:lnTo>
                  <a:pt x="0" y="79603"/>
                </a:lnTo>
                <a:cubicBezTo>
                  <a:pt x="0" y="83983"/>
                  <a:pt x="3538" y="87521"/>
                  <a:pt x="7918" y="87521"/>
                </a:cubicBezTo>
                <a:lnTo>
                  <a:pt x="79603" y="87521"/>
                </a:lnTo>
                <a:cubicBezTo>
                  <a:pt x="83966" y="87521"/>
                  <a:pt x="87521" y="83983"/>
                  <a:pt x="87521" y="79603"/>
                </a:cubicBezTo>
                <a:lnTo>
                  <a:pt x="87521" y="7918"/>
                </a:lnTo>
                <a:cubicBezTo>
                  <a:pt x="87521" y="3537"/>
                  <a:pt x="83966" y="0"/>
                  <a:pt x="796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5665550" y="2676400"/>
            <a:ext cx="217311" cy="217311"/>
          </a:xfrm>
          <a:custGeom>
            <a:rect b="b" l="l" r="r" t="t"/>
            <a:pathLst>
              <a:path extrusionOk="0" h="87980" w="87980">
                <a:moveTo>
                  <a:pt x="12885" y="1"/>
                </a:moveTo>
                <a:cubicBezTo>
                  <a:pt x="5774" y="1"/>
                  <a:pt x="0" y="5774"/>
                  <a:pt x="0" y="12886"/>
                </a:cubicBezTo>
                <a:lnTo>
                  <a:pt x="0" y="75094"/>
                </a:lnTo>
                <a:cubicBezTo>
                  <a:pt x="0" y="82206"/>
                  <a:pt x="5774" y="87961"/>
                  <a:pt x="12885" y="87980"/>
                </a:cubicBezTo>
                <a:lnTo>
                  <a:pt x="38839" y="87980"/>
                </a:lnTo>
                <a:lnTo>
                  <a:pt x="38839" y="56875"/>
                </a:lnTo>
                <a:lnTo>
                  <a:pt x="28520" y="56875"/>
                </a:lnTo>
                <a:lnTo>
                  <a:pt x="28520" y="41406"/>
                </a:lnTo>
                <a:lnTo>
                  <a:pt x="38839" y="41406"/>
                </a:lnTo>
                <a:lnTo>
                  <a:pt x="38839" y="30922"/>
                </a:lnTo>
                <a:cubicBezTo>
                  <a:pt x="38839" y="22380"/>
                  <a:pt x="45768" y="15470"/>
                  <a:pt x="54309" y="15452"/>
                </a:cubicBezTo>
                <a:lnTo>
                  <a:pt x="69944" y="15452"/>
                </a:lnTo>
                <a:lnTo>
                  <a:pt x="69944" y="30922"/>
                </a:lnTo>
                <a:lnTo>
                  <a:pt x="54309" y="30922"/>
                </a:lnTo>
                <a:lnTo>
                  <a:pt x="54309" y="41406"/>
                </a:lnTo>
                <a:lnTo>
                  <a:pt x="69944" y="41406"/>
                </a:lnTo>
                <a:lnTo>
                  <a:pt x="67359" y="56875"/>
                </a:lnTo>
                <a:lnTo>
                  <a:pt x="54309" y="56875"/>
                </a:lnTo>
                <a:lnTo>
                  <a:pt x="54309" y="87980"/>
                </a:lnTo>
                <a:lnTo>
                  <a:pt x="75094" y="87980"/>
                </a:lnTo>
                <a:cubicBezTo>
                  <a:pt x="82206" y="87961"/>
                  <a:pt x="87979" y="82206"/>
                  <a:pt x="87979" y="75094"/>
                </a:cubicBezTo>
                <a:lnTo>
                  <a:pt x="87979" y="12886"/>
                </a:lnTo>
                <a:cubicBezTo>
                  <a:pt x="87979" y="5774"/>
                  <a:pt x="82206" y="1"/>
                  <a:pt x="750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5954789" y="2717130"/>
            <a:ext cx="217311" cy="176580"/>
          </a:xfrm>
          <a:custGeom>
            <a:rect b="b" l="l" r="r" t="t"/>
            <a:pathLst>
              <a:path extrusionOk="0" h="71490" w="87980">
                <a:moveTo>
                  <a:pt x="60922" y="1"/>
                </a:moveTo>
                <a:cubicBezTo>
                  <a:pt x="58693" y="1"/>
                  <a:pt x="56444" y="416"/>
                  <a:pt x="54291" y="1271"/>
                </a:cubicBezTo>
                <a:cubicBezTo>
                  <a:pt x="47399" y="3984"/>
                  <a:pt x="42872" y="10638"/>
                  <a:pt x="42872" y="18042"/>
                </a:cubicBezTo>
                <a:cubicBezTo>
                  <a:pt x="42853" y="19417"/>
                  <a:pt x="43000" y="20810"/>
                  <a:pt x="43293" y="22166"/>
                </a:cubicBezTo>
                <a:cubicBezTo>
                  <a:pt x="28777" y="21452"/>
                  <a:pt x="15250" y="14578"/>
                  <a:pt x="6122" y="3288"/>
                </a:cubicBezTo>
                <a:lnTo>
                  <a:pt x="6122" y="3288"/>
                </a:lnTo>
                <a:cubicBezTo>
                  <a:pt x="1301" y="11517"/>
                  <a:pt x="3721" y="22093"/>
                  <a:pt x="11657" y="27390"/>
                </a:cubicBezTo>
                <a:cubicBezTo>
                  <a:pt x="8798" y="27317"/>
                  <a:pt x="6012" y="26565"/>
                  <a:pt x="3519" y="25172"/>
                </a:cubicBezTo>
                <a:lnTo>
                  <a:pt x="3519" y="25374"/>
                </a:lnTo>
                <a:cubicBezTo>
                  <a:pt x="3519" y="33952"/>
                  <a:pt x="9550" y="41357"/>
                  <a:pt x="17963" y="43098"/>
                </a:cubicBezTo>
                <a:cubicBezTo>
                  <a:pt x="16487" y="43485"/>
                  <a:pt x="14961" y="43686"/>
                  <a:pt x="13433" y="43686"/>
                </a:cubicBezTo>
                <a:cubicBezTo>
                  <a:pt x="13367" y="43686"/>
                  <a:pt x="13300" y="43685"/>
                  <a:pt x="13234" y="43685"/>
                </a:cubicBezTo>
                <a:cubicBezTo>
                  <a:pt x="13138" y="43686"/>
                  <a:pt x="13043" y="43687"/>
                  <a:pt x="12947" y="43687"/>
                </a:cubicBezTo>
                <a:cubicBezTo>
                  <a:pt x="11891" y="43687"/>
                  <a:pt x="10850" y="43593"/>
                  <a:pt x="9825" y="43391"/>
                </a:cubicBezTo>
                <a:lnTo>
                  <a:pt x="9825" y="43391"/>
                </a:lnTo>
                <a:cubicBezTo>
                  <a:pt x="12152" y="50521"/>
                  <a:pt x="18787" y="55782"/>
                  <a:pt x="26669" y="55947"/>
                </a:cubicBezTo>
                <a:cubicBezTo>
                  <a:pt x="20290" y="60932"/>
                  <a:pt x="12409" y="63645"/>
                  <a:pt x="4307" y="63645"/>
                </a:cubicBezTo>
                <a:cubicBezTo>
                  <a:pt x="2859" y="63645"/>
                  <a:pt x="1430" y="63572"/>
                  <a:pt x="0" y="63388"/>
                </a:cubicBezTo>
                <a:lnTo>
                  <a:pt x="0" y="63388"/>
                </a:lnTo>
                <a:cubicBezTo>
                  <a:pt x="8203" y="68687"/>
                  <a:pt x="17790" y="71490"/>
                  <a:pt x="27563" y="71490"/>
                </a:cubicBezTo>
                <a:cubicBezTo>
                  <a:pt x="27595" y="71490"/>
                  <a:pt x="27627" y="71490"/>
                  <a:pt x="27659" y="71490"/>
                </a:cubicBezTo>
                <a:cubicBezTo>
                  <a:pt x="60853" y="71490"/>
                  <a:pt x="78998" y="43996"/>
                  <a:pt x="78998" y="20169"/>
                </a:cubicBezTo>
                <a:cubicBezTo>
                  <a:pt x="78998" y="19362"/>
                  <a:pt x="78962" y="18592"/>
                  <a:pt x="78925" y="17822"/>
                </a:cubicBezTo>
                <a:cubicBezTo>
                  <a:pt x="82481" y="15293"/>
                  <a:pt x="85560" y="12104"/>
                  <a:pt x="87980" y="8456"/>
                </a:cubicBezTo>
                <a:lnTo>
                  <a:pt x="87980" y="8456"/>
                </a:lnTo>
                <a:cubicBezTo>
                  <a:pt x="84662" y="9904"/>
                  <a:pt x="81161" y="10857"/>
                  <a:pt x="77587" y="11316"/>
                </a:cubicBezTo>
                <a:cubicBezTo>
                  <a:pt x="81344" y="9061"/>
                  <a:pt x="84167" y="5524"/>
                  <a:pt x="85505" y="1345"/>
                </a:cubicBezTo>
                <a:lnTo>
                  <a:pt x="85505" y="1345"/>
                </a:lnTo>
                <a:cubicBezTo>
                  <a:pt x="81986" y="3434"/>
                  <a:pt x="78100" y="4919"/>
                  <a:pt x="74068" y="5707"/>
                </a:cubicBezTo>
                <a:cubicBezTo>
                  <a:pt x="70594" y="1994"/>
                  <a:pt x="65806" y="1"/>
                  <a:pt x="6092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7"/>
          <p:cNvSpPr txBox="1"/>
          <p:nvPr/>
        </p:nvSpPr>
        <p:spPr>
          <a:xfrm>
            <a:off x="5565600" y="3677290"/>
            <a:ext cx="300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Please keep this slide for attribution.</a:t>
            </a:r>
            <a:endParaRPr sz="8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28" name="Google Shape;4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071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822000" y="35457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3026875" y="3807850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7115025" y="480225"/>
            <a:ext cx="20652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idx="15" type="ctrTitle"/>
          </p:nvPr>
        </p:nvSpPr>
        <p:spPr>
          <a:xfrm>
            <a:off x="6191100" y="317625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ÍNDICE DE CONTENIDOS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6" name="Google Shape;146;p24"/>
          <p:cNvSpPr txBox="1"/>
          <p:nvPr>
            <p:ph type="title"/>
          </p:nvPr>
        </p:nvSpPr>
        <p:spPr>
          <a:xfrm>
            <a:off x="4722050" y="1287582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47" name="Google Shape;147;p24"/>
          <p:cNvSpPr txBox="1"/>
          <p:nvPr>
            <p:ph idx="2" type="ctrTitle"/>
          </p:nvPr>
        </p:nvSpPr>
        <p:spPr>
          <a:xfrm>
            <a:off x="5255450" y="1442256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QUIÉNES</a:t>
            </a:r>
            <a:r>
              <a:rPr lang="en"/>
              <a:t> SOMOS</a:t>
            </a:r>
            <a:endParaRPr/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5255450" y="154759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MP Design como empresa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¿Quiénes son nuestros clientes?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3" type="title"/>
          </p:nvPr>
        </p:nvSpPr>
        <p:spPr>
          <a:xfrm>
            <a:off x="4722050" y="19917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50" name="Google Shape;150;p24"/>
          <p:cNvSpPr txBox="1"/>
          <p:nvPr>
            <p:ph idx="4" type="ctrTitle"/>
          </p:nvPr>
        </p:nvSpPr>
        <p:spPr>
          <a:xfrm>
            <a:off x="5255450" y="2146425"/>
            <a:ext cx="3065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 MERCADO Y OBJETIVO</a:t>
            </a:r>
            <a:endParaRPr/>
          </a:p>
        </p:txBody>
      </p:sp>
      <p:sp>
        <p:nvSpPr>
          <p:cNvPr id="151" name="Google Shape;151;p24"/>
          <p:cNvSpPr txBox="1"/>
          <p:nvPr>
            <p:ph idx="5" type="subTitle"/>
          </p:nvPr>
        </p:nvSpPr>
        <p:spPr>
          <a:xfrm>
            <a:off x="5255450" y="2250736"/>
            <a:ext cx="2094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Nuestra competencia en </a:t>
            </a:r>
            <a:r>
              <a:rPr lang="en"/>
              <a:t>análisis y nuestro objetivo</a:t>
            </a:r>
            <a:endParaRPr/>
          </a:p>
        </p:txBody>
      </p:sp>
      <p:sp>
        <p:nvSpPr>
          <p:cNvPr id="152" name="Google Shape;152;p24"/>
          <p:cNvSpPr txBox="1"/>
          <p:nvPr>
            <p:ph idx="6" type="title"/>
          </p:nvPr>
        </p:nvSpPr>
        <p:spPr>
          <a:xfrm>
            <a:off x="4722050" y="270300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53" name="Google Shape;153;p24"/>
          <p:cNvSpPr txBox="1"/>
          <p:nvPr>
            <p:ph idx="7" type="ctrTitle"/>
          </p:nvPr>
        </p:nvSpPr>
        <p:spPr>
          <a:xfrm>
            <a:off x="5255450" y="2857680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Y EQUIPO</a:t>
            </a:r>
            <a:endParaRPr/>
          </a:p>
        </p:txBody>
      </p:sp>
      <p:sp>
        <p:nvSpPr>
          <p:cNvPr id="154" name="Google Shape;154;p24"/>
          <p:cNvSpPr txBox="1"/>
          <p:nvPr>
            <p:ph idx="8" type="subTitle"/>
          </p:nvPr>
        </p:nvSpPr>
        <p:spPr>
          <a:xfrm>
            <a:off x="5255450" y="2968400"/>
            <a:ext cx="22602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Nuestro objetivo es el desarrollo</a:t>
            </a:r>
            <a:endParaRPr/>
          </a:p>
        </p:txBody>
      </p:sp>
      <p:sp>
        <p:nvSpPr>
          <p:cNvPr id="155" name="Google Shape;155;p24"/>
          <p:cNvSpPr txBox="1"/>
          <p:nvPr>
            <p:ph idx="9" type="title"/>
          </p:nvPr>
        </p:nvSpPr>
        <p:spPr>
          <a:xfrm>
            <a:off x="4722050" y="34142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56" name="Google Shape;156;p24"/>
          <p:cNvSpPr txBox="1"/>
          <p:nvPr>
            <p:ph idx="13" type="ctrTitle"/>
          </p:nvPr>
        </p:nvSpPr>
        <p:spPr>
          <a:xfrm>
            <a:off x="5255450" y="3568925"/>
            <a:ext cx="2999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GESTIÓN FCT - CIFP VIRGEN DE GRACIA</a:t>
            </a:r>
            <a:endParaRPr sz="1100"/>
          </a:p>
        </p:txBody>
      </p:sp>
      <p:sp>
        <p:nvSpPr>
          <p:cNvPr id="157" name="Google Shape;157;p24"/>
          <p:cNvSpPr txBox="1"/>
          <p:nvPr>
            <p:ph idx="14" type="subTitle"/>
          </p:nvPr>
        </p:nvSpPr>
        <p:spPr>
          <a:xfrm>
            <a:off x="5255450" y="3679650"/>
            <a:ext cx="28440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¿Qué tipo de proyecto nos ha encargado?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75" y="1369338"/>
            <a:ext cx="3941642" cy="22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00" y="3761200"/>
            <a:ext cx="1026300" cy="1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00" y="364359"/>
            <a:ext cx="1026300" cy="913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5962" y="524476"/>
            <a:ext cx="1208125" cy="6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idx="9" type="title"/>
          </p:nvPr>
        </p:nvSpPr>
        <p:spPr>
          <a:xfrm>
            <a:off x="4722050" y="4077557"/>
            <a:ext cx="548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63" name="Google Shape;163;p24"/>
          <p:cNvSpPr txBox="1"/>
          <p:nvPr>
            <p:ph idx="13" type="ctrTitle"/>
          </p:nvPr>
        </p:nvSpPr>
        <p:spPr>
          <a:xfrm>
            <a:off x="5288600" y="4228225"/>
            <a:ext cx="29994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OPINIONES DE NUESTROS CLIENTES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4581850" y="2229525"/>
            <a:ext cx="45621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C3B1"/>
                </a:solidFill>
                <a:latin typeface="Lato"/>
                <a:ea typeface="Lato"/>
                <a:cs typeface="Lato"/>
                <a:sym typeface="Lato"/>
              </a:rPr>
              <a:t>Tecnología</a:t>
            </a:r>
            <a:r>
              <a:rPr b="1" lang="en">
                <a:solidFill>
                  <a:srgbClr val="00C3B1"/>
                </a:solidFill>
                <a:latin typeface="Lato"/>
                <a:ea typeface="Lato"/>
                <a:cs typeface="Lato"/>
                <a:sym typeface="Lato"/>
              </a:rPr>
              <a:t> Avanzada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solidFill>
                  <a:srgbClr val="FF6B65"/>
                </a:solidFill>
                <a:latin typeface="Lato"/>
                <a:ea typeface="Lato"/>
                <a:cs typeface="Lato"/>
                <a:sym typeface="Lato"/>
              </a:rPr>
              <a:t>para tus necesidades</a:t>
            </a:r>
            <a:endParaRPr b="1">
              <a:solidFill>
                <a:srgbClr val="FF6B6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9" name="Google Shape;169;p25"/>
          <p:cNvGrpSpPr/>
          <p:nvPr/>
        </p:nvGrpSpPr>
        <p:grpSpPr>
          <a:xfrm>
            <a:off x="1407327" y="1427899"/>
            <a:ext cx="1547447" cy="1537865"/>
            <a:chOff x="1157975" y="238100"/>
            <a:chExt cx="5268800" cy="5236175"/>
          </a:xfrm>
        </p:grpSpPr>
        <p:sp>
          <p:nvSpPr>
            <p:cNvPr id="170" name="Google Shape;170;p25"/>
            <p:cNvSpPr/>
            <p:nvPr/>
          </p:nvSpPr>
          <p:spPr>
            <a:xfrm>
              <a:off x="2059950" y="3386150"/>
              <a:ext cx="205075" cy="330925"/>
            </a:xfrm>
            <a:custGeom>
              <a:rect b="b" l="l" r="r" t="t"/>
              <a:pathLst>
                <a:path extrusionOk="0" h="13237" w="8203">
                  <a:moveTo>
                    <a:pt x="4411" y="1"/>
                  </a:moveTo>
                  <a:cubicBezTo>
                    <a:pt x="2892" y="2336"/>
                    <a:pt x="1424" y="4700"/>
                    <a:pt x="1" y="7089"/>
                  </a:cubicBezTo>
                  <a:cubicBezTo>
                    <a:pt x="993" y="8227"/>
                    <a:pt x="1620" y="9700"/>
                    <a:pt x="1620" y="11332"/>
                  </a:cubicBezTo>
                  <a:cubicBezTo>
                    <a:pt x="1616" y="11717"/>
                    <a:pt x="1578" y="12102"/>
                    <a:pt x="1503" y="12483"/>
                  </a:cubicBezTo>
                  <a:cubicBezTo>
                    <a:pt x="2152" y="12743"/>
                    <a:pt x="2800" y="12985"/>
                    <a:pt x="3449" y="13236"/>
                  </a:cubicBezTo>
                  <a:cubicBezTo>
                    <a:pt x="4420" y="10989"/>
                    <a:pt x="6110" y="9140"/>
                    <a:pt x="8203" y="7901"/>
                  </a:cubicBezTo>
                  <a:cubicBezTo>
                    <a:pt x="7692" y="5449"/>
                    <a:pt x="7211" y="2997"/>
                    <a:pt x="6750" y="536"/>
                  </a:cubicBezTo>
                  <a:cubicBezTo>
                    <a:pt x="5951" y="469"/>
                    <a:pt x="5160" y="289"/>
                    <a:pt x="4411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244600" y="3387725"/>
              <a:ext cx="607525" cy="916750"/>
            </a:xfrm>
            <a:custGeom>
              <a:rect b="b" l="l" r="r" t="t"/>
              <a:pathLst>
                <a:path extrusionOk="0" h="36670" w="24301">
                  <a:moveTo>
                    <a:pt x="0" y="0"/>
                  </a:moveTo>
                  <a:lnTo>
                    <a:pt x="0" y="0"/>
                  </a:lnTo>
                  <a:cubicBezTo>
                    <a:pt x="2750" y="13324"/>
                    <a:pt x="8039" y="25719"/>
                    <a:pt x="15324" y="36670"/>
                  </a:cubicBezTo>
                  <a:cubicBezTo>
                    <a:pt x="17956" y="29866"/>
                    <a:pt x="20952" y="23204"/>
                    <a:pt x="24300" y="16722"/>
                  </a:cubicBezTo>
                  <a:cubicBezTo>
                    <a:pt x="22492" y="15575"/>
                    <a:pt x="21287" y="13571"/>
                    <a:pt x="21287" y="11269"/>
                  </a:cubicBezTo>
                  <a:cubicBezTo>
                    <a:pt x="21287" y="10834"/>
                    <a:pt x="21333" y="10403"/>
                    <a:pt x="21417" y="9976"/>
                  </a:cubicBezTo>
                  <a:cubicBezTo>
                    <a:pt x="14178" y="6859"/>
                    <a:pt x="7039" y="3532"/>
                    <a:pt x="0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699250" y="991650"/>
              <a:ext cx="2727525" cy="3420000"/>
            </a:xfrm>
            <a:custGeom>
              <a:rect b="b" l="l" r="r" t="t"/>
              <a:pathLst>
                <a:path extrusionOk="0" h="136800" w="109101">
                  <a:moveTo>
                    <a:pt x="77867" y="0"/>
                  </a:moveTo>
                  <a:cubicBezTo>
                    <a:pt x="53345" y="4984"/>
                    <a:pt x="29765" y="14617"/>
                    <a:pt x="8366" y="27907"/>
                  </a:cubicBezTo>
                  <a:cubicBezTo>
                    <a:pt x="10341" y="31113"/>
                    <a:pt x="11391" y="34807"/>
                    <a:pt x="11391" y="38578"/>
                  </a:cubicBezTo>
                  <a:cubicBezTo>
                    <a:pt x="11391" y="46616"/>
                    <a:pt x="6742" y="53558"/>
                    <a:pt x="1" y="56910"/>
                  </a:cubicBezTo>
                  <a:cubicBezTo>
                    <a:pt x="14508" y="84574"/>
                    <a:pt x="33640" y="109657"/>
                    <a:pt x="56266" y="130617"/>
                  </a:cubicBezTo>
                  <a:cubicBezTo>
                    <a:pt x="58020" y="128805"/>
                    <a:pt x="60428" y="127780"/>
                    <a:pt x="62946" y="127780"/>
                  </a:cubicBezTo>
                  <a:cubicBezTo>
                    <a:pt x="62951" y="127780"/>
                    <a:pt x="62956" y="127780"/>
                    <a:pt x="62961" y="127780"/>
                  </a:cubicBezTo>
                  <a:cubicBezTo>
                    <a:pt x="67945" y="127780"/>
                    <a:pt x="71983" y="131688"/>
                    <a:pt x="72264" y="136601"/>
                  </a:cubicBezTo>
                  <a:cubicBezTo>
                    <a:pt x="76455" y="136743"/>
                    <a:pt x="80646" y="136800"/>
                    <a:pt x="84838" y="136800"/>
                  </a:cubicBezTo>
                  <a:cubicBezTo>
                    <a:pt x="86099" y="136800"/>
                    <a:pt x="87360" y="136795"/>
                    <a:pt x="88621" y="136785"/>
                  </a:cubicBezTo>
                  <a:cubicBezTo>
                    <a:pt x="101489" y="119390"/>
                    <a:pt x="109100" y="97877"/>
                    <a:pt x="109100" y="74582"/>
                  </a:cubicBezTo>
                  <a:cubicBezTo>
                    <a:pt x="109100" y="45386"/>
                    <a:pt x="97141" y="18994"/>
                    <a:pt x="77867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5458750" y="4470675"/>
              <a:ext cx="405500" cy="241175"/>
            </a:xfrm>
            <a:custGeom>
              <a:rect b="b" l="l" r="r" t="t"/>
              <a:pathLst>
                <a:path extrusionOk="0" h="9647" w="16220">
                  <a:moveTo>
                    <a:pt x="1700" y="1"/>
                  </a:moveTo>
                  <a:cubicBezTo>
                    <a:pt x="1402" y="1311"/>
                    <a:pt x="821" y="2545"/>
                    <a:pt x="1" y="3608"/>
                  </a:cubicBezTo>
                  <a:cubicBezTo>
                    <a:pt x="2582" y="5679"/>
                    <a:pt x="5215" y="7680"/>
                    <a:pt x="7868" y="9646"/>
                  </a:cubicBezTo>
                  <a:cubicBezTo>
                    <a:pt x="10834" y="6680"/>
                    <a:pt x="13625" y="3537"/>
                    <a:pt x="16220" y="239"/>
                  </a:cubicBezTo>
                  <a:cubicBezTo>
                    <a:pt x="15906" y="239"/>
                    <a:pt x="15592" y="248"/>
                    <a:pt x="15278" y="248"/>
                  </a:cubicBezTo>
                  <a:cubicBezTo>
                    <a:pt x="10751" y="248"/>
                    <a:pt x="6227" y="156"/>
                    <a:pt x="1700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2131925" y="1071150"/>
              <a:ext cx="1102025" cy="1930775"/>
            </a:xfrm>
            <a:custGeom>
              <a:rect b="b" l="l" r="r" t="t"/>
              <a:pathLst>
                <a:path extrusionOk="0" h="77231" w="44081">
                  <a:moveTo>
                    <a:pt x="33632" y="1"/>
                  </a:moveTo>
                  <a:cubicBezTo>
                    <a:pt x="25723" y="2955"/>
                    <a:pt x="17994" y="6370"/>
                    <a:pt x="10487" y="10236"/>
                  </a:cubicBezTo>
                  <a:cubicBezTo>
                    <a:pt x="11144" y="11797"/>
                    <a:pt x="11479" y="13475"/>
                    <a:pt x="11479" y="15170"/>
                  </a:cubicBezTo>
                  <a:cubicBezTo>
                    <a:pt x="11479" y="21773"/>
                    <a:pt x="6437" y="27137"/>
                    <a:pt x="1" y="27778"/>
                  </a:cubicBezTo>
                  <a:cubicBezTo>
                    <a:pt x="185" y="43922"/>
                    <a:pt x="1411" y="60032"/>
                    <a:pt x="3671" y="76017"/>
                  </a:cubicBezTo>
                  <a:cubicBezTo>
                    <a:pt x="4010" y="75975"/>
                    <a:pt x="4340" y="75913"/>
                    <a:pt x="4692" y="75913"/>
                  </a:cubicBezTo>
                  <a:cubicBezTo>
                    <a:pt x="6299" y="75917"/>
                    <a:pt x="7876" y="76373"/>
                    <a:pt x="9240" y="77231"/>
                  </a:cubicBezTo>
                  <a:cubicBezTo>
                    <a:pt x="17517" y="66447"/>
                    <a:pt x="26815" y="56413"/>
                    <a:pt x="36929" y="47261"/>
                  </a:cubicBezTo>
                  <a:cubicBezTo>
                    <a:pt x="34452" y="43805"/>
                    <a:pt x="33121" y="39653"/>
                    <a:pt x="33121" y="35398"/>
                  </a:cubicBezTo>
                  <a:cubicBezTo>
                    <a:pt x="33121" y="27527"/>
                    <a:pt x="37570" y="20702"/>
                    <a:pt x="44081" y="17274"/>
                  </a:cubicBezTo>
                  <a:cubicBezTo>
                    <a:pt x="42453" y="12575"/>
                    <a:pt x="40972" y="7826"/>
                    <a:pt x="39599" y="3039"/>
                  </a:cubicBezTo>
                  <a:cubicBezTo>
                    <a:pt x="39465" y="3043"/>
                    <a:pt x="39336" y="3076"/>
                    <a:pt x="39202" y="3076"/>
                  </a:cubicBezTo>
                  <a:cubicBezTo>
                    <a:pt x="36854" y="3076"/>
                    <a:pt x="34808" y="1846"/>
                    <a:pt x="33632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293875" y="2302575"/>
              <a:ext cx="2774375" cy="2077750"/>
            </a:xfrm>
            <a:custGeom>
              <a:rect b="b" l="l" r="r" t="t"/>
              <a:pathLst>
                <a:path extrusionOk="0" h="83110" w="110975">
                  <a:moveTo>
                    <a:pt x="32075" y="0"/>
                  </a:moveTo>
                  <a:cubicBezTo>
                    <a:pt x="22078" y="9051"/>
                    <a:pt x="12893" y="18985"/>
                    <a:pt x="4712" y="29656"/>
                  </a:cubicBezTo>
                  <a:cubicBezTo>
                    <a:pt x="6035" y="31175"/>
                    <a:pt x="6863" y="33138"/>
                    <a:pt x="6863" y="35309"/>
                  </a:cubicBezTo>
                  <a:cubicBezTo>
                    <a:pt x="6863" y="39477"/>
                    <a:pt x="3917" y="42950"/>
                    <a:pt x="0" y="43775"/>
                  </a:cubicBezTo>
                  <a:cubicBezTo>
                    <a:pt x="402" y="45913"/>
                    <a:pt x="825" y="48051"/>
                    <a:pt x="1264" y="50185"/>
                  </a:cubicBezTo>
                  <a:cubicBezTo>
                    <a:pt x="2352" y="49846"/>
                    <a:pt x="3486" y="49608"/>
                    <a:pt x="4683" y="49608"/>
                  </a:cubicBezTo>
                  <a:cubicBezTo>
                    <a:pt x="11060" y="49608"/>
                    <a:pt x="16228" y="54776"/>
                    <a:pt x="16228" y="61149"/>
                  </a:cubicBezTo>
                  <a:cubicBezTo>
                    <a:pt x="16228" y="62249"/>
                    <a:pt x="16023" y="63287"/>
                    <a:pt x="15739" y="64292"/>
                  </a:cubicBezTo>
                  <a:cubicBezTo>
                    <a:pt x="46277" y="74209"/>
                    <a:pt x="78009" y="80569"/>
                    <a:pt x="109983" y="83109"/>
                  </a:cubicBezTo>
                  <a:cubicBezTo>
                    <a:pt x="110159" y="82122"/>
                    <a:pt x="110493" y="81172"/>
                    <a:pt x="110975" y="80293"/>
                  </a:cubicBezTo>
                  <a:cubicBezTo>
                    <a:pt x="87976" y="59040"/>
                    <a:pt x="68552" y="33569"/>
                    <a:pt x="53839" y="5473"/>
                  </a:cubicBezTo>
                  <a:cubicBezTo>
                    <a:pt x="51680" y="6231"/>
                    <a:pt x="49412" y="6620"/>
                    <a:pt x="47123" y="6624"/>
                  </a:cubicBezTo>
                  <a:cubicBezTo>
                    <a:pt x="41164" y="6624"/>
                    <a:pt x="35816" y="4059"/>
                    <a:pt x="32075" y="0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1157975" y="1648725"/>
              <a:ext cx="1002950" cy="1929625"/>
            </a:xfrm>
            <a:custGeom>
              <a:rect b="b" l="l" r="r" t="t"/>
              <a:pathLst>
                <a:path extrusionOk="0" h="77185" w="40118">
                  <a:moveTo>
                    <a:pt x="34022" y="75015"/>
                  </a:moveTo>
                  <a:cubicBezTo>
                    <a:pt x="34022" y="75016"/>
                    <a:pt x="34021" y="75017"/>
                    <a:pt x="34021" y="75017"/>
                  </a:cubicBezTo>
                  <a:lnTo>
                    <a:pt x="34025" y="75017"/>
                  </a:lnTo>
                  <a:cubicBezTo>
                    <a:pt x="34024" y="75017"/>
                    <a:pt x="34023" y="75016"/>
                    <a:pt x="34022" y="75015"/>
                  </a:cubicBezTo>
                  <a:close/>
                  <a:moveTo>
                    <a:pt x="27811" y="1"/>
                  </a:moveTo>
                  <a:cubicBezTo>
                    <a:pt x="20153" y="5210"/>
                    <a:pt x="12868" y="10947"/>
                    <a:pt x="6010" y="17170"/>
                  </a:cubicBezTo>
                  <a:cubicBezTo>
                    <a:pt x="1072" y="33088"/>
                    <a:pt x="1" y="49960"/>
                    <a:pt x="2892" y="66376"/>
                  </a:cubicBezTo>
                  <a:cubicBezTo>
                    <a:pt x="10437" y="70213"/>
                    <a:pt x="18103" y="73816"/>
                    <a:pt x="25882" y="77185"/>
                  </a:cubicBezTo>
                  <a:cubicBezTo>
                    <a:pt x="27108" y="75365"/>
                    <a:pt x="29126" y="74356"/>
                    <a:pt x="31198" y="74356"/>
                  </a:cubicBezTo>
                  <a:cubicBezTo>
                    <a:pt x="32152" y="74356"/>
                    <a:pt x="33117" y="74569"/>
                    <a:pt x="34022" y="75015"/>
                  </a:cubicBezTo>
                  <a:lnTo>
                    <a:pt x="34022" y="75015"/>
                  </a:lnTo>
                  <a:cubicBezTo>
                    <a:pt x="35394" y="72715"/>
                    <a:pt x="36812" y="70439"/>
                    <a:pt x="38272" y="68192"/>
                  </a:cubicBezTo>
                  <a:cubicBezTo>
                    <a:pt x="36289" y="66610"/>
                    <a:pt x="34996" y="64200"/>
                    <a:pt x="34996" y="61463"/>
                  </a:cubicBezTo>
                  <a:cubicBezTo>
                    <a:pt x="34996" y="57944"/>
                    <a:pt x="37101" y="54931"/>
                    <a:pt x="40118" y="53580"/>
                  </a:cubicBezTo>
                  <a:cubicBezTo>
                    <a:pt x="37812" y="37373"/>
                    <a:pt x="36565" y="21036"/>
                    <a:pt x="36381" y="4671"/>
                  </a:cubicBezTo>
                  <a:cubicBezTo>
                    <a:pt x="33013" y="4327"/>
                    <a:pt x="29924" y="2645"/>
                    <a:pt x="27811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350050" y="873125"/>
              <a:ext cx="750325" cy="1081300"/>
            </a:xfrm>
            <a:custGeom>
              <a:rect b="b" l="l" r="r" t="t"/>
              <a:pathLst>
                <a:path extrusionOk="0" h="43252" w="30013">
                  <a:moveTo>
                    <a:pt x="30012" y="0"/>
                  </a:moveTo>
                  <a:cubicBezTo>
                    <a:pt x="16642" y="11529"/>
                    <a:pt x="6198" y="26359"/>
                    <a:pt x="0" y="43252"/>
                  </a:cubicBezTo>
                  <a:lnTo>
                    <a:pt x="0" y="43252"/>
                  </a:lnTo>
                  <a:cubicBezTo>
                    <a:pt x="5955" y="38088"/>
                    <a:pt x="12203" y="33280"/>
                    <a:pt x="18714" y="28844"/>
                  </a:cubicBezTo>
                  <a:cubicBezTo>
                    <a:pt x="17827" y="27108"/>
                    <a:pt x="17278" y="25170"/>
                    <a:pt x="17278" y="23091"/>
                  </a:cubicBezTo>
                  <a:cubicBezTo>
                    <a:pt x="17278" y="16312"/>
                    <a:pt x="22593" y="10822"/>
                    <a:pt x="29271" y="10428"/>
                  </a:cubicBezTo>
                  <a:cubicBezTo>
                    <a:pt x="29464" y="6951"/>
                    <a:pt x="29723" y="3473"/>
                    <a:pt x="30012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1672150" y="3758475"/>
              <a:ext cx="1111550" cy="1507400"/>
            </a:xfrm>
            <a:custGeom>
              <a:rect b="b" l="l" r="r" t="t"/>
              <a:pathLst>
                <a:path extrusionOk="0" h="60296" w="44462">
                  <a:moveTo>
                    <a:pt x="16057" y="0"/>
                  </a:moveTo>
                  <a:cubicBezTo>
                    <a:pt x="14896" y="1836"/>
                    <a:pt x="12882" y="2913"/>
                    <a:pt x="10761" y="2913"/>
                  </a:cubicBezTo>
                  <a:cubicBezTo>
                    <a:pt x="10383" y="2913"/>
                    <a:pt x="10002" y="2879"/>
                    <a:pt x="9621" y="2808"/>
                  </a:cubicBezTo>
                  <a:cubicBezTo>
                    <a:pt x="5989" y="9809"/>
                    <a:pt x="2779" y="17019"/>
                    <a:pt x="1" y="24401"/>
                  </a:cubicBezTo>
                  <a:cubicBezTo>
                    <a:pt x="11152" y="40126"/>
                    <a:pt x="26510" y="52651"/>
                    <a:pt x="44461" y="60296"/>
                  </a:cubicBezTo>
                  <a:cubicBezTo>
                    <a:pt x="38285" y="45319"/>
                    <a:pt x="33029" y="29991"/>
                    <a:pt x="28828" y="14383"/>
                  </a:cubicBezTo>
                  <a:cubicBezTo>
                    <a:pt x="22798" y="13998"/>
                    <a:pt x="18011" y="9039"/>
                    <a:pt x="18011" y="2913"/>
                  </a:cubicBezTo>
                  <a:cubicBezTo>
                    <a:pt x="18019" y="2214"/>
                    <a:pt x="18090" y="1519"/>
                    <a:pt x="18220" y="833"/>
                  </a:cubicBezTo>
                  <a:cubicBezTo>
                    <a:pt x="17500" y="557"/>
                    <a:pt x="16777" y="285"/>
                    <a:pt x="16057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458650" y="3970100"/>
              <a:ext cx="3149400" cy="1504175"/>
            </a:xfrm>
            <a:custGeom>
              <a:rect b="b" l="l" r="r" t="t"/>
              <a:pathLst>
                <a:path extrusionOk="0" h="60167" w="125976">
                  <a:moveTo>
                    <a:pt x="8156" y="1"/>
                  </a:moveTo>
                  <a:cubicBezTo>
                    <a:pt x="6482" y="3022"/>
                    <a:pt x="3532" y="5211"/>
                    <a:pt x="0" y="5801"/>
                  </a:cubicBezTo>
                  <a:cubicBezTo>
                    <a:pt x="4365" y="21911"/>
                    <a:pt x="9809" y="37695"/>
                    <a:pt x="16324" y="53157"/>
                  </a:cubicBezTo>
                  <a:cubicBezTo>
                    <a:pt x="28321" y="57790"/>
                    <a:pt x="41073" y="60166"/>
                    <a:pt x="53930" y="60166"/>
                  </a:cubicBezTo>
                  <a:cubicBezTo>
                    <a:pt x="53952" y="60166"/>
                    <a:pt x="53975" y="60166"/>
                    <a:pt x="53998" y="60166"/>
                  </a:cubicBezTo>
                  <a:cubicBezTo>
                    <a:pt x="81888" y="60166"/>
                    <a:pt x="107212" y="49245"/>
                    <a:pt x="125976" y="31469"/>
                  </a:cubicBezTo>
                  <a:cubicBezTo>
                    <a:pt x="123344" y="29515"/>
                    <a:pt x="120733" y="27518"/>
                    <a:pt x="118168" y="25460"/>
                  </a:cubicBezTo>
                  <a:cubicBezTo>
                    <a:pt x="116607" y="26631"/>
                    <a:pt x="114686" y="27347"/>
                    <a:pt x="112585" y="27347"/>
                  </a:cubicBezTo>
                  <a:cubicBezTo>
                    <a:pt x="107765" y="27347"/>
                    <a:pt x="103840" y="23685"/>
                    <a:pt x="103333" y="18999"/>
                  </a:cubicBezTo>
                  <a:cubicBezTo>
                    <a:pt x="71041" y="16434"/>
                    <a:pt x="38988" y="10027"/>
                    <a:pt x="8156" y="1"/>
                  </a:cubicBezTo>
                  <a:close/>
                </a:path>
              </a:pathLst>
            </a:cu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2146150" y="382275"/>
              <a:ext cx="894175" cy="887675"/>
            </a:xfrm>
            <a:custGeom>
              <a:rect b="b" l="l" r="r" t="t"/>
              <a:pathLst>
                <a:path extrusionOk="0" h="35507" w="35767">
                  <a:moveTo>
                    <a:pt x="32234" y="0"/>
                  </a:moveTo>
                  <a:cubicBezTo>
                    <a:pt x="20890" y="3930"/>
                    <a:pt x="10307" y="9784"/>
                    <a:pt x="955" y="17308"/>
                  </a:cubicBezTo>
                  <a:cubicBezTo>
                    <a:pt x="570" y="21593"/>
                    <a:pt x="244" y="25882"/>
                    <a:pt x="1" y="30171"/>
                  </a:cubicBezTo>
                  <a:cubicBezTo>
                    <a:pt x="3583" y="30690"/>
                    <a:pt x="6692" y="32657"/>
                    <a:pt x="8659" y="35506"/>
                  </a:cubicBezTo>
                  <a:cubicBezTo>
                    <a:pt x="16270" y="31585"/>
                    <a:pt x="24108" y="28116"/>
                    <a:pt x="32134" y="25124"/>
                  </a:cubicBezTo>
                  <a:cubicBezTo>
                    <a:pt x="32063" y="24756"/>
                    <a:pt x="32025" y="24388"/>
                    <a:pt x="32021" y="24015"/>
                  </a:cubicBezTo>
                  <a:cubicBezTo>
                    <a:pt x="32025" y="21400"/>
                    <a:pt x="33557" y="19157"/>
                    <a:pt x="35766" y="18086"/>
                  </a:cubicBezTo>
                  <a:cubicBezTo>
                    <a:pt x="34364" y="12115"/>
                    <a:pt x="33222" y="6072"/>
                    <a:pt x="32234" y="0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3184250" y="685650"/>
              <a:ext cx="2405200" cy="950850"/>
            </a:xfrm>
            <a:custGeom>
              <a:rect b="b" l="l" r="r" t="t"/>
              <a:pathLst>
                <a:path extrusionOk="0" h="38034" w="96208">
                  <a:moveTo>
                    <a:pt x="83549" y="1"/>
                  </a:moveTo>
                  <a:lnTo>
                    <a:pt x="83540" y="452"/>
                  </a:lnTo>
                  <a:cubicBezTo>
                    <a:pt x="81903" y="425"/>
                    <a:pt x="80278" y="412"/>
                    <a:pt x="78665" y="412"/>
                  </a:cubicBezTo>
                  <a:cubicBezTo>
                    <a:pt x="49880" y="412"/>
                    <a:pt x="25000" y="4673"/>
                    <a:pt x="3662" y="11282"/>
                  </a:cubicBezTo>
                  <a:cubicBezTo>
                    <a:pt x="3683" y="11483"/>
                    <a:pt x="3724" y="11675"/>
                    <a:pt x="3724" y="11880"/>
                  </a:cubicBezTo>
                  <a:cubicBezTo>
                    <a:pt x="3724" y="14496"/>
                    <a:pt x="2197" y="16730"/>
                    <a:pt x="0" y="17806"/>
                  </a:cubicBezTo>
                  <a:cubicBezTo>
                    <a:pt x="1331" y="22463"/>
                    <a:pt x="2766" y="27083"/>
                    <a:pt x="4348" y="31648"/>
                  </a:cubicBezTo>
                  <a:cubicBezTo>
                    <a:pt x="6637" y="30786"/>
                    <a:pt x="9064" y="30343"/>
                    <a:pt x="11508" y="30339"/>
                  </a:cubicBezTo>
                  <a:cubicBezTo>
                    <a:pt x="17981" y="30339"/>
                    <a:pt x="23743" y="33347"/>
                    <a:pt x="27497" y="38034"/>
                  </a:cubicBezTo>
                  <a:cubicBezTo>
                    <a:pt x="48675" y="24861"/>
                    <a:pt x="71970" y="15236"/>
                    <a:pt x="96207" y="10085"/>
                  </a:cubicBezTo>
                  <a:cubicBezTo>
                    <a:pt x="92253" y="6403"/>
                    <a:pt x="88018" y="3030"/>
                    <a:pt x="83549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013825" y="238100"/>
              <a:ext cx="2176725" cy="667275"/>
            </a:xfrm>
            <a:custGeom>
              <a:rect b="b" l="l" r="r" t="t"/>
              <a:pathLst>
                <a:path extrusionOk="0" h="26691" w="87069">
                  <a:moveTo>
                    <a:pt x="31750" y="1"/>
                  </a:moveTo>
                  <a:cubicBezTo>
                    <a:pt x="20976" y="1"/>
                    <a:pt x="10265" y="1662"/>
                    <a:pt x="0" y="4930"/>
                  </a:cubicBezTo>
                  <a:cubicBezTo>
                    <a:pt x="988" y="11069"/>
                    <a:pt x="2139" y="17174"/>
                    <a:pt x="3553" y="23209"/>
                  </a:cubicBezTo>
                  <a:cubicBezTo>
                    <a:pt x="3683" y="23204"/>
                    <a:pt x="3800" y="23171"/>
                    <a:pt x="3926" y="23171"/>
                  </a:cubicBezTo>
                  <a:cubicBezTo>
                    <a:pt x="6453" y="23171"/>
                    <a:pt x="8625" y="24606"/>
                    <a:pt x="9738" y="26690"/>
                  </a:cubicBezTo>
                  <a:cubicBezTo>
                    <a:pt x="31263" y="20031"/>
                    <a:pt x="56386" y="15780"/>
                    <a:pt x="85390" y="15780"/>
                  </a:cubicBezTo>
                  <a:cubicBezTo>
                    <a:pt x="85948" y="15780"/>
                    <a:pt x="86508" y="15782"/>
                    <a:pt x="87068" y="15785"/>
                  </a:cubicBezTo>
                  <a:cubicBezTo>
                    <a:pt x="71025" y="5792"/>
                    <a:pt x="52090" y="1"/>
                    <a:pt x="31791" y="1"/>
                  </a:cubicBezTo>
                  <a:cubicBezTo>
                    <a:pt x="31777" y="1"/>
                    <a:pt x="31763" y="1"/>
                    <a:pt x="31750" y="1"/>
                  </a:cubicBezTo>
                  <a:close/>
                </a:path>
              </a:pathLst>
            </a:custGeom>
            <a:solidFill>
              <a:srgbClr val="FF6B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83" name="Google Shape;183;p25"/>
          <p:cNvSpPr/>
          <p:nvPr/>
        </p:nvSpPr>
        <p:spPr>
          <a:xfrm>
            <a:off x="7432725" y="480225"/>
            <a:ext cx="1747500" cy="2457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1128500" y="3034388"/>
            <a:ext cx="2105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C3B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MP</a:t>
            </a:r>
            <a:endParaRPr sz="2200">
              <a:solidFill>
                <a:srgbClr val="00C3B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1128500" y="3468113"/>
            <a:ext cx="21051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b="1" sz="12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" name="Google Shape;186;p25"/>
          <p:cNvSpPr txBox="1"/>
          <p:nvPr>
            <p:ph idx="2" type="ctrTitle"/>
          </p:nvPr>
        </p:nvSpPr>
        <p:spPr>
          <a:xfrm>
            <a:off x="6183675" y="3265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QUIÉNES SOMOS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7" name="Google Shape;187;p25"/>
          <p:cNvSpPr txBox="1"/>
          <p:nvPr>
            <p:ph type="ctrTitle"/>
          </p:nvPr>
        </p:nvSpPr>
        <p:spPr>
          <a:xfrm>
            <a:off x="5565592" y="1978855"/>
            <a:ext cx="25977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 </a:t>
            </a:r>
            <a:r>
              <a:rPr lang="en"/>
              <a:t>DESIGN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6699925" y="199725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4294967295" type="title"/>
          </p:nvPr>
        </p:nvSpPr>
        <p:spPr>
          <a:xfrm>
            <a:off x="6811650" y="309975"/>
            <a:ext cx="1152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6411100" y="480225"/>
            <a:ext cx="27690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NUESTRO TRABAJO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/>
          <p:nvPr>
            <p:ph idx="4294967295" type="ctrTitle"/>
          </p:nvPr>
        </p:nvSpPr>
        <p:spPr>
          <a:xfrm>
            <a:off x="3637900" y="1714500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PROYECTOS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7" name="Google Shape;197;p26"/>
          <p:cNvSpPr txBox="1"/>
          <p:nvPr>
            <p:ph idx="4294967295" type="ctrTitle"/>
          </p:nvPr>
        </p:nvSpPr>
        <p:spPr>
          <a:xfrm>
            <a:off x="2115300" y="3834298"/>
            <a:ext cx="1868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TECNOLOGIAS</a:t>
            </a:r>
            <a:endParaRPr sz="1200"/>
          </a:p>
        </p:txBody>
      </p:sp>
      <p:sp>
        <p:nvSpPr>
          <p:cNvPr id="198" name="Google Shape;198;p26"/>
          <p:cNvSpPr txBox="1"/>
          <p:nvPr>
            <p:ph idx="4294967295" type="subTitle"/>
          </p:nvPr>
        </p:nvSpPr>
        <p:spPr>
          <a:xfrm>
            <a:off x="2231400" y="4058350"/>
            <a:ext cx="16359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Especializados en las últimas </a:t>
            </a:r>
            <a:r>
              <a:rPr lang="en" sz="1200"/>
              <a:t>tecnologías</a:t>
            </a:r>
            <a:endParaRPr sz="1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9" name="Google Shape;199;p26"/>
          <p:cNvSpPr txBox="1"/>
          <p:nvPr>
            <p:ph idx="4294967295" type="ctrTitle"/>
          </p:nvPr>
        </p:nvSpPr>
        <p:spPr>
          <a:xfrm>
            <a:off x="4907025" y="3834300"/>
            <a:ext cx="25569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PERSONAL ESPECIALIZADO</a:t>
            </a:r>
            <a:endParaRPr sz="1200"/>
          </a:p>
        </p:txBody>
      </p:sp>
      <p:sp>
        <p:nvSpPr>
          <p:cNvPr id="200" name="Google Shape;200;p26"/>
          <p:cNvSpPr/>
          <p:nvPr/>
        </p:nvSpPr>
        <p:spPr>
          <a:xfrm>
            <a:off x="2778725" y="3180075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4294967295" type="subTitle"/>
          </p:nvPr>
        </p:nvSpPr>
        <p:spPr>
          <a:xfrm>
            <a:off x="5298875" y="4058350"/>
            <a:ext cx="16359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Nuestro</a:t>
            </a:r>
            <a:r>
              <a:rPr lang="en" sz="1200"/>
              <a:t> valor añadido es nuestro equipo </a:t>
            </a:r>
            <a:endParaRPr sz="1200"/>
          </a:p>
        </p:txBody>
      </p:sp>
      <p:sp>
        <p:nvSpPr>
          <p:cNvPr id="202" name="Google Shape;202;p26"/>
          <p:cNvSpPr/>
          <p:nvPr/>
        </p:nvSpPr>
        <p:spPr>
          <a:xfrm>
            <a:off x="4301263" y="106173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5846138" y="3180063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2923650" y="3325002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6"/>
          <p:cNvGrpSpPr/>
          <p:nvPr/>
        </p:nvGrpSpPr>
        <p:grpSpPr>
          <a:xfrm>
            <a:off x="4446492" y="1207612"/>
            <a:ext cx="250729" cy="249489"/>
            <a:chOff x="-62151950" y="4111775"/>
            <a:chExt cx="318225" cy="316650"/>
          </a:xfrm>
        </p:grpSpPr>
        <p:sp>
          <p:nvSpPr>
            <p:cNvPr id="206" name="Google Shape;206;p26"/>
            <p:cNvSpPr/>
            <p:nvPr/>
          </p:nvSpPr>
          <p:spPr>
            <a:xfrm>
              <a:off x="-62151950" y="4407925"/>
              <a:ext cx="318225" cy="20500"/>
            </a:xfrm>
            <a:custGeom>
              <a:rect b="b" l="l" r="r" t="t"/>
              <a:pathLst>
                <a:path extrusionOk="0"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-62151950" y="4283475"/>
              <a:ext cx="84300" cy="104000"/>
            </a:xfrm>
            <a:custGeom>
              <a:rect b="b" l="l" r="r" t="t"/>
              <a:pathLst>
                <a:path extrusionOk="0"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-62033800" y="4111775"/>
              <a:ext cx="82725" cy="275700"/>
            </a:xfrm>
            <a:custGeom>
              <a:rect b="b" l="l" r="r" t="t"/>
              <a:pathLst>
                <a:path extrusionOk="0"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-61916450" y="4200775"/>
              <a:ext cx="82725" cy="186700"/>
            </a:xfrm>
            <a:custGeom>
              <a:rect b="b" l="l" r="r" t="t"/>
              <a:pathLst>
                <a:path extrusionOk="0"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6"/>
          <p:cNvSpPr txBox="1"/>
          <p:nvPr>
            <p:ph idx="4294967295" type="subTitle"/>
          </p:nvPr>
        </p:nvSpPr>
        <p:spPr>
          <a:xfrm>
            <a:off x="3754050" y="1938550"/>
            <a:ext cx="1635900" cy="8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Con multitud de proyectos a dia de hoy</a:t>
            </a:r>
            <a:endParaRPr sz="1200"/>
          </a:p>
        </p:txBody>
      </p:sp>
      <p:cxnSp>
        <p:nvCxnSpPr>
          <p:cNvPr id="211" name="Google Shape;211;p26"/>
          <p:cNvCxnSpPr>
            <a:stCxn id="200" idx="0"/>
            <a:endCxn id="202" idx="2"/>
          </p:cNvCxnSpPr>
          <p:nvPr/>
        </p:nvCxnSpPr>
        <p:spPr>
          <a:xfrm rot="-5400000">
            <a:off x="2751425" y="1630275"/>
            <a:ext cx="1847700" cy="12519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6"/>
          <p:cNvCxnSpPr>
            <a:stCxn id="202" idx="6"/>
            <a:endCxn id="203" idx="0"/>
          </p:cNvCxnSpPr>
          <p:nvPr/>
        </p:nvCxnSpPr>
        <p:spPr>
          <a:xfrm>
            <a:off x="4842463" y="1332338"/>
            <a:ext cx="1274400" cy="18477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3" name="Google Shape;213;p26"/>
          <p:cNvGrpSpPr/>
          <p:nvPr/>
        </p:nvGrpSpPr>
        <p:grpSpPr>
          <a:xfrm>
            <a:off x="5941709" y="3275636"/>
            <a:ext cx="350079" cy="350079"/>
            <a:chOff x="3497300" y="3227275"/>
            <a:chExt cx="296175" cy="296175"/>
          </a:xfrm>
        </p:grpSpPr>
        <p:sp>
          <p:nvSpPr>
            <p:cNvPr id="214" name="Google Shape;214;p26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3493522" y="2577939"/>
            <a:ext cx="363518" cy="370178"/>
            <a:chOff x="-40742750" y="3972175"/>
            <a:chExt cx="311125" cy="316825"/>
          </a:xfrm>
        </p:grpSpPr>
        <p:sp>
          <p:nvSpPr>
            <p:cNvPr id="223" name="Google Shape;223;p26"/>
            <p:cNvSpPr/>
            <p:nvPr/>
          </p:nvSpPr>
          <p:spPr>
            <a:xfrm>
              <a:off x="-40699425" y="4118075"/>
              <a:ext cx="226850" cy="101625"/>
            </a:xfrm>
            <a:custGeom>
              <a:rect b="b" l="l" r="r" t="t"/>
              <a:pathLst>
                <a:path extrusionOk="0" h="4065" w="9074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-40742750" y="3972175"/>
              <a:ext cx="311125" cy="316825"/>
            </a:xfrm>
            <a:custGeom>
              <a:rect b="b" l="l" r="r" t="t"/>
              <a:pathLst>
                <a:path extrusionOk="0" h="12673" w="12445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4091781" y="2586637"/>
            <a:ext cx="354710" cy="352803"/>
            <a:chOff x="-27351575" y="3175300"/>
            <a:chExt cx="297750" cy="296150"/>
          </a:xfrm>
        </p:grpSpPr>
        <p:sp>
          <p:nvSpPr>
            <p:cNvPr id="226" name="Google Shape;226;p26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4681224" y="2580188"/>
            <a:ext cx="368157" cy="365699"/>
            <a:chOff x="-59470075" y="3308975"/>
            <a:chExt cx="318200" cy="316075"/>
          </a:xfrm>
        </p:grpSpPr>
        <p:sp>
          <p:nvSpPr>
            <p:cNvPr id="231" name="Google Shape;231;p26"/>
            <p:cNvSpPr/>
            <p:nvPr/>
          </p:nvSpPr>
          <p:spPr>
            <a:xfrm>
              <a:off x="-59403925" y="3522625"/>
              <a:ext cx="21275" cy="20500"/>
            </a:xfrm>
            <a:custGeom>
              <a:rect b="b" l="l" r="r" t="t"/>
              <a:pathLst>
                <a:path extrusionOk="0"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-593621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-593212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-5927947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-59470075" y="3418825"/>
              <a:ext cx="317425" cy="206225"/>
            </a:xfrm>
            <a:custGeom>
              <a:rect b="b" l="l" r="r" t="t"/>
              <a:pathLst>
                <a:path extrusionOk="0"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-59238525" y="3522625"/>
              <a:ext cx="20500" cy="20500"/>
            </a:xfrm>
            <a:custGeom>
              <a:rect b="b" l="l" r="r" t="t"/>
              <a:pathLst>
                <a:path extrusionOk="0"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-59292875" y="3308975"/>
              <a:ext cx="106350" cy="41400"/>
            </a:xfrm>
            <a:custGeom>
              <a:rect b="b" l="l" r="r" t="t"/>
              <a:pathLst>
                <a:path extrusionOk="0"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-59214100" y="3371400"/>
              <a:ext cx="62225" cy="68550"/>
            </a:xfrm>
            <a:custGeom>
              <a:rect b="b" l="l" r="r" t="t"/>
              <a:pathLst>
                <a:path extrusionOk="0"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-59297600" y="3392600"/>
              <a:ext cx="62250" cy="48150"/>
            </a:xfrm>
            <a:custGeom>
              <a:rect b="b" l="l" r="r" t="t"/>
              <a:pathLst>
                <a:path extrusionOk="0"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5284106" y="2586697"/>
            <a:ext cx="354586" cy="352675"/>
            <a:chOff x="-35482200" y="3561225"/>
            <a:chExt cx="292225" cy="290650"/>
          </a:xfrm>
        </p:grpSpPr>
        <p:sp>
          <p:nvSpPr>
            <p:cNvPr id="241" name="Google Shape;241;p26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7372675" y="480225"/>
            <a:ext cx="18075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NUESTRO VALOR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3594750" y="3144325"/>
            <a:ext cx="1954500" cy="15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5918800" y="3144325"/>
            <a:ext cx="1954500" cy="15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27"/>
          <p:cNvCxnSpPr/>
          <p:nvPr/>
        </p:nvCxnSpPr>
        <p:spPr>
          <a:xfrm>
            <a:off x="6680200" y="3757925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7"/>
          <p:cNvCxnSpPr/>
          <p:nvPr/>
        </p:nvCxnSpPr>
        <p:spPr>
          <a:xfrm>
            <a:off x="4356150" y="3757925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7"/>
          <p:cNvSpPr txBox="1"/>
          <p:nvPr>
            <p:ph idx="3" type="ctrTitle"/>
          </p:nvPr>
        </p:nvSpPr>
        <p:spPr>
          <a:xfrm>
            <a:off x="35449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OPTIMIZACIÓN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1270700" y="3144325"/>
            <a:ext cx="1954500" cy="15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 txBox="1"/>
          <p:nvPr>
            <p:ph idx="5" type="ctrTitle"/>
          </p:nvPr>
        </p:nvSpPr>
        <p:spPr>
          <a:xfrm>
            <a:off x="58690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PRODUCTIVIDAD</a:t>
            </a:r>
            <a:endParaRPr/>
          </a:p>
        </p:txBody>
      </p:sp>
      <p:sp>
        <p:nvSpPr>
          <p:cNvPr id="257" name="Google Shape;257;p27"/>
          <p:cNvSpPr txBox="1"/>
          <p:nvPr>
            <p:ph idx="2" type="ctrTitle"/>
          </p:nvPr>
        </p:nvSpPr>
        <p:spPr>
          <a:xfrm>
            <a:off x="1220850" y="34483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</a:t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4301400" y="2436975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1977350" y="2436988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6625450" y="2437000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7"/>
          <p:cNvGrpSpPr/>
          <p:nvPr/>
        </p:nvGrpSpPr>
        <p:grpSpPr>
          <a:xfrm>
            <a:off x="2076275" y="2532880"/>
            <a:ext cx="343340" cy="349421"/>
            <a:chOff x="-65144125" y="4094450"/>
            <a:chExt cx="311900" cy="317425"/>
          </a:xfrm>
        </p:grpSpPr>
        <p:sp>
          <p:nvSpPr>
            <p:cNvPr id="262" name="Google Shape;262;p27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7"/>
          <p:cNvGrpSpPr/>
          <p:nvPr/>
        </p:nvGrpSpPr>
        <p:grpSpPr>
          <a:xfrm>
            <a:off x="4395671" y="2532503"/>
            <a:ext cx="352641" cy="350164"/>
            <a:chOff x="-63250675" y="3744075"/>
            <a:chExt cx="320350" cy="318100"/>
          </a:xfrm>
        </p:grpSpPr>
        <p:sp>
          <p:nvSpPr>
            <p:cNvPr id="266" name="Google Shape;266;p27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7"/>
          <p:cNvGrpSpPr/>
          <p:nvPr/>
        </p:nvGrpSpPr>
        <p:grpSpPr>
          <a:xfrm>
            <a:off x="6731960" y="2552378"/>
            <a:ext cx="334698" cy="310426"/>
            <a:chOff x="-62511900" y="4129100"/>
            <a:chExt cx="304050" cy="282000"/>
          </a:xfrm>
        </p:grpSpPr>
        <p:sp>
          <p:nvSpPr>
            <p:cNvPr id="270" name="Google Shape;270;p27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5" name="Google Shape;275;p27"/>
          <p:cNvCxnSpPr/>
          <p:nvPr/>
        </p:nvCxnSpPr>
        <p:spPr>
          <a:xfrm>
            <a:off x="2032100" y="3757925"/>
            <a:ext cx="431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/>
          <p:nvPr/>
        </p:nvSpPr>
        <p:spPr>
          <a:xfrm>
            <a:off x="7116275" y="480225"/>
            <a:ext cx="2064000" cy="245700"/>
          </a:xfrm>
          <a:prstGeom prst="rect">
            <a:avLst/>
          </a:prstGeom>
          <a:solidFill>
            <a:srgbClr val="FB6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LA COMPETENCIA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82" name="Google Shape;282;p28"/>
          <p:cNvGraphicFramePr/>
          <p:nvPr/>
        </p:nvGraphicFramePr>
        <p:xfrm>
          <a:off x="1533839" y="25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{FE6280FB-660C-4E3B-AB87-8E17FE54A4DA}</a:tableStyleId>
              </a:tblPr>
              <a:tblGrid>
                <a:gridCol w="1214475"/>
                <a:gridCol w="1214475"/>
                <a:gridCol w="1214475"/>
                <a:gridCol w="1214475"/>
                <a:gridCol w="12144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B6B00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Dos Enes</a:t>
                      </a:r>
                      <a:endParaRPr>
                        <a:solidFill>
                          <a:srgbClr val="FB6B00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B6B00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Bukimedia</a:t>
                      </a:r>
                      <a:endParaRPr>
                        <a:solidFill>
                          <a:srgbClr val="FB6B00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B6B00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Unnica</a:t>
                      </a:r>
                      <a:endParaRPr>
                        <a:solidFill>
                          <a:srgbClr val="FB6B00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No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B6B00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MP Design</a:t>
                      </a:r>
                      <a:endParaRPr>
                        <a:solidFill>
                          <a:srgbClr val="FB6B00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Yes</a:t>
                      </a:r>
                      <a:endParaRPr sz="10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B6B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B6B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83" name="Google Shape;283;p28"/>
          <p:cNvGrpSpPr/>
          <p:nvPr/>
        </p:nvGrpSpPr>
        <p:grpSpPr>
          <a:xfrm>
            <a:off x="3246100" y="1968330"/>
            <a:ext cx="343340" cy="349421"/>
            <a:chOff x="-65144125" y="4094450"/>
            <a:chExt cx="311900" cy="317425"/>
          </a:xfrm>
        </p:grpSpPr>
        <p:sp>
          <p:nvSpPr>
            <p:cNvPr id="284" name="Google Shape;284;p28"/>
            <p:cNvSpPr/>
            <p:nvPr/>
          </p:nvSpPr>
          <p:spPr>
            <a:xfrm>
              <a:off x="-65079550" y="4183450"/>
              <a:ext cx="185900" cy="185900"/>
            </a:xfrm>
            <a:custGeom>
              <a:rect b="b" l="l" r="r" t="t"/>
              <a:pathLst>
                <a:path extrusionOk="0"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-65039375" y="4094450"/>
              <a:ext cx="104775" cy="19700"/>
            </a:xfrm>
            <a:custGeom>
              <a:rect b="b" l="l" r="r" t="t"/>
              <a:pathLst>
                <a:path extrusionOk="0"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-65144125" y="4121025"/>
              <a:ext cx="311900" cy="290850"/>
            </a:xfrm>
            <a:custGeom>
              <a:rect b="b" l="l" r="r" t="t"/>
              <a:pathLst>
                <a:path extrusionOk="0"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8"/>
          <p:cNvGrpSpPr/>
          <p:nvPr/>
        </p:nvGrpSpPr>
        <p:grpSpPr>
          <a:xfrm>
            <a:off x="4393709" y="1967953"/>
            <a:ext cx="352641" cy="350164"/>
            <a:chOff x="-63250675" y="3744075"/>
            <a:chExt cx="320350" cy="318100"/>
          </a:xfrm>
        </p:grpSpPr>
        <p:sp>
          <p:nvSpPr>
            <p:cNvPr id="288" name="Google Shape;288;p28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28"/>
          <p:cNvGrpSpPr/>
          <p:nvPr/>
        </p:nvGrpSpPr>
        <p:grpSpPr>
          <a:xfrm>
            <a:off x="5590335" y="1987828"/>
            <a:ext cx="334698" cy="310426"/>
            <a:chOff x="-62511900" y="4129100"/>
            <a:chExt cx="304050" cy="282000"/>
          </a:xfrm>
        </p:grpSpPr>
        <p:sp>
          <p:nvSpPr>
            <p:cNvPr id="292" name="Google Shape;292;p28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8"/>
          <p:cNvSpPr/>
          <p:nvPr/>
        </p:nvSpPr>
        <p:spPr>
          <a:xfrm>
            <a:off x="6864925" y="2017364"/>
            <a:ext cx="251340" cy="251360"/>
          </a:xfrm>
          <a:custGeom>
            <a:rect b="b" l="l" r="r" t="t"/>
            <a:pathLst>
              <a:path extrusionOk="0"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 txBox="1"/>
          <p:nvPr>
            <p:ph idx="4294967295" type="ctrTitle"/>
          </p:nvPr>
        </p:nvSpPr>
        <p:spPr>
          <a:xfrm>
            <a:off x="2390725" y="1538500"/>
            <a:ext cx="2054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EFICIENCIA</a:t>
            </a:r>
            <a:endParaRPr sz="1000"/>
          </a:p>
        </p:txBody>
      </p:sp>
      <p:sp>
        <p:nvSpPr>
          <p:cNvPr id="299" name="Google Shape;299;p28"/>
          <p:cNvSpPr txBox="1"/>
          <p:nvPr>
            <p:ph idx="4294967295" type="ctrTitle"/>
          </p:nvPr>
        </p:nvSpPr>
        <p:spPr>
          <a:xfrm>
            <a:off x="3544950" y="1538500"/>
            <a:ext cx="2054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OPTIMIZACIÓN</a:t>
            </a:r>
            <a:endParaRPr sz="1000"/>
          </a:p>
        </p:txBody>
      </p:sp>
      <p:sp>
        <p:nvSpPr>
          <p:cNvPr id="300" name="Google Shape;300;p28"/>
          <p:cNvSpPr txBox="1"/>
          <p:nvPr>
            <p:ph idx="4294967295" type="ctrTitle"/>
          </p:nvPr>
        </p:nvSpPr>
        <p:spPr>
          <a:xfrm>
            <a:off x="4730625" y="1538500"/>
            <a:ext cx="2054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PRODUCTIVIDAD</a:t>
            </a:r>
            <a:endParaRPr sz="1000"/>
          </a:p>
        </p:txBody>
      </p:sp>
      <p:sp>
        <p:nvSpPr>
          <p:cNvPr id="301" name="Google Shape;301;p28"/>
          <p:cNvSpPr txBox="1"/>
          <p:nvPr>
            <p:ph idx="4294967295" type="ctrTitle"/>
          </p:nvPr>
        </p:nvSpPr>
        <p:spPr>
          <a:xfrm>
            <a:off x="5963550" y="1538500"/>
            <a:ext cx="2054100" cy="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TECNOLOGÍA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/>
          <p:nvPr/>
        </p:nvSpPr>
        <p:spPr>
          <a:xfrm>
            <a:off x="7179550" y="480225"/>
            <a:ext cx="20007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 txBox="1"/>
          <p:nvPr>
            <p:ph type="ctrTitle"/>
          </p:nvPr>
        </p:nvSpPr>
        <p:spPr>
          <a:xfrm>
            <a:off x="6010700" y="309975"/>
            <a:ext cx="31575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ANÁLISIS DE MERCADO Y OBJETIVO </a:t>
            </a:r>
            <a:endParaRPr sz="700">
              <a:solidFill>
                <a:srgbClr val="FFFFFF"/>
              </a:solidFill>
            </a:endParaRPr>
          </a:p>
        </p:txBody>
      </p:sp>
      <p:pic>
        <p:nvPicPr>
          <p:cNvPr id="308" name="Google Shape;308;p29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950" y="2043513"/>
            <a:ext cx="3225651" cy="1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/>
        </p:nvSpPr>
        <p:spPr>
          <a:xfrm>
            <a:off x="5253775" y="4152625"/>
            <a:ext cx="3000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Análisis aproximado de crecimiento de mercado</a:t>
            </a:r>
            <a:endParaRPr sz="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5777551" y="1733802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5921551" y="1712952"/>
            <a:ext cx="5337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MP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6455251" y="1733802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6599251" y="1712952"/>
            <a:ext cx="5337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Dos Enes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7143201" y="1733802"/>
            <a:ext cx="144000" cy="14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7287200" y="1712950"/>
            <a:ext cx="604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Unnica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4562725" y="1229925"/>
            <a:ext cx="4382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ANÁLISIS DE MERCADO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180625" y="1229925"/>
            <a:ext cx="4382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1095913" y="1824701"/>
            <a:ext cx="1749300" cy="174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1186813" y="2223751"/>
            <a:ext cx="1298400" cy="1298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 txBox="1"/>
          <p:nvPr/>
        </p:nvSpPr>
        <p:spPr>
          <a:xfrm>
            <a:off x="1514213" y="2716976"/>
            <a:ext cx="533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70%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9"/>
          <p:cNvSpPr/>
          <p:nvPr/>
        </p:nvSpPr>
        <p:spPr>
          <a:xfrm>
            <a:off x="2969738" y="3357303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 txBox="1"/>
          <p:nvPr/>
        </p:nvSpPr>
        <p:spPr>
          <a:xfrm>
            <a:off x="3113738" y="3336453"/>
            <a:ext cx="5337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MP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29"/>
          <p:cNvSpPr/>
          <p:nvPr/>
        </p:nvSpPr>
        <p:spPr>
          <a:xfrm>
            <a:off x="2969726" y="3116153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 txBox="1"/>
          <p:nvPr/>
        </p:nvSpPr>
        <p:spPr>
          <a:xfrm>
            <a:off x="3113725" y="3095300"/>
            <a:ext cx="9672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Otras empresas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5" name="Google Shape;325;p29"/>
          <p:cNvSpPr/>
          <p:nvPr/>
        </p:nvSpPr>
        <p:spPr>
          <a:xfrm>
            <a:off x="2128588" y="2201851"/>
            <a:ext cx="682500" cy="68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 txBox="1"/>
          <p:nvPr/>
        </p:nvSpPr>
        <p:spPr>
          <a:xfrm>
            <a:off x="2202988" y="2376377"/>
            <a:ext cx="533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517300" y="3961650"/>
            <a:ext cx="37983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Queremos que el objetivo del cliente sea elegirnos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7 de cada 10 proyecto eligen MP Design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6699925" y="199725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 txBox="1"/>
          <p:nvPr>
            <p:ph idx="4294967295" type="title"/>
          </p:nvPr>
        </p:nvSpPr>
        <p:spPr>
          <a:xfrm>
            <a:off x="6811650" y="309975"/>
            <a:ext cx="1152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7526300" y="480225"/>
            <a:ext cx="16539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DESARROLLO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17167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 Light"/>
                <a:ea typeface="Lato Light"/>
                <a:cs typeface="Lato Light"/>
                <a:sym typeface="Lato Light"/>
              </a:rPr>
              <a:t>Nuestro cliente solicita soluciones a un problema</a:t>
            </a:r>
            <a:endParaRPr sz="1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2859800" y="3012725"/>
            <a:ext cx="1566900" cy="133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 implementa en el cliente y si queda satisfecho se ofrece un contrato de mantenimiento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39982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Analiza los requisitos y presenta soluciones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óptimas al cliente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5084300" y="3112475"/>
            <a:ext cx="13893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 desarrolla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óptimamente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la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solución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y se documenta</a:t>
            </a:r>
            <a:endParaRPr sz="1000"/>
          </a:p>
        </p:txBody>
      </p:sp>
      <p:sp>
        <p:nvSpPr>
          <p:cNvPr id="340" name="Google Shape;340;p30"/>
          <p:cNvSpPr/>
          <p:nvPr/>
        </p:nvSpPr>
        <p:spPr>
          <a:xfrm>
            <a:off x="6279796" y="1391639"/>
            <a:ext cx="1138500" cy="113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Se buscan recursos para ejecutar la 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solución</a:t>
            </a: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 final</a:t>
            </a:r>
            <a:endParaRPr sz="1000"/>
          </a:p>
        </p:txBody>
      </p:sp>
      <p:sp>
        <p:nvSpPr>
          <p:cNvPr id="341" name="Google Shape;341;p30"/>
          <p:cNvSpPr txBox="1"/>
          <p:nvPr/>
        </p:nvSpPr>
        <p:spPr>
          <a:xfrm>
            <a:off x="15514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CLIENTE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2908696" y="4350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IMPLEMENTACIÓN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38329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MP DESIGN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>
            <a:off x="4971496" y="4151225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DESARROLLO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6114496" y="1012750"/>
            <a:ext cx="14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RECURSOS</a:t>
            </a:r>
            <a:endParaRPr b="1"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0"/>
          <p:cNvCxnSpPr>
            <a:stCxn id="336" idx="6"/>
            <a:endCxn id="338" idx="2"/>
          </p:cNvCxnSpPr>
          <p:nvPr/>
        </p:nvCxnSpPr>
        <p:spPr>
          <a:xfrm>
            <a:off x="2855296" y="1960889"/>
            <a:ext cx="1143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0"/>
          <p:cNvCxnSpPr>
            <a:stCxn id="338" idx="6"/>
            <a:endCxn id="340" idx="2"/>
          </p:cNvCxnSpPr>
          <p:nvPr/>
        </p:nvCxnSpPr>
        <p:spPr>
          <a:xfrm>
            <a:off x="5136796" y="1960889"/>
            <a:ext cx="1143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0"/>
          <p:cNvCxnSpPr>
            <a:stCxn id="340" idx="6"/>
            <a:endCxn id="339" idx="6"/>
          </p:cNvCxnSpPr>
          <p:nvPr/>
        </p:nvCxnSpPr>
        <p:spPr>
          <a:xfrm flipH="1">
            <a:off x="6473596" y="1960889"/>
            <a:ext cx="944700" cy="1720800"/>
          </a:xfrm>
          <a:prstGeom prst="bentConnector3">
            <a:avLst>
              <a:gd fmla="val -25206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0"/>
          <p:cNvCxnSpPr>
            <a:stCxn id="337" idx="6"/>
            <a:endCxn id="339" idx="2"/>
          </p:cNvCxnSpPr>
          <p:nvPr/>
        </p:nvCxnSpPr>
        <p:spPr>
          <a:xfrm>
            <a:off x="4426700" y="3681725"/>
            <a:ext cx="65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50" name="Google Shape;350;p30"/>
          <p:cNvCxnSpPr>
            <a:stCxn id="336" idx="4"/>
          </p:cNvCxnSpPr>
          <p:nvPr/>
        </p:nvCxnSpPr>
        <p:spPr>
          <a:xfrm>
            <a:off x="2286046" y="2530139"/>
            <a:ext cx="534900" cy="1051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" name="Google Shape;351;p30"/>
          <p:cNvSpPr/>
          <p:nvPr/>
        </p:nvSpPr>
        <p:spPr>
          <a:xfrm>
            <a:off x="6776900" y="199725"/>
            <a:ext cx="806700" cy="80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 txBox="1"/>
          <p:nvPr>
            <p:ph idx="4294967295" type="title"/>
          </p:nvPr>
        </p:nvSpPr>
        <p:spPr>
          <a:xfrm>
            <a:off x="6885575" y="309975"/>
            <a:ext cx="11520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/>
          <p:nvPr/>
        </p:nvSpPr>
        <p:spPr>
          <a:xfrm>
            <a:off x="7187250" y="480225"/>
            <a:ext cx="1992600" cy="24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NUESTRO EQUIPO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9" name="Google Shape;359;p31"/>
          <p:cNvSpPr txBox="1"/>
          <p:nvPr>
            <p:ph idx="2" type="ctrTitle"/>
          </p:nvPr>
        </p:nvSpPr>
        <p:spPr>
          <a:xfrm>
            <a:off x="1925700" y="3862400"/>
            <a:ext cx="20541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JAVIER ESPINOSA</a:t>
            </a:r>
            <a:endParaRPr/>
          </a:p>
        </p:txBody>
      </p:sp>
      <p:sp>
        <p:nvSpPr>
          <p:cNvPr id="360" name="Google Shape;360;p31"/>
          <p:cNvSpPr txBox="1"/>
          <p:nvPr>
            <p:ph idx="1" type="subTitle"/>
          </p:nvPr>
        </p:nvSpPr>
        <p:spPr>
          <a:xfrm>
            <a:off x="1792650" y="4042475"/>
            <a:ext cx="2321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Programador, Diseñador y CEO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MP Design</a:t>
            </a:r>
            <a:endParaRPr/>
          </a:p>
        </p:txBody>
      </p:sp>
      <p:sp>
        <p:nvSpPr>
          <p:cNvPr id="361" name="Google Shape;361;p31"/>
          <p:cNvSpPr/>
          <p:nvPr/>
        </p:nvSpPr>
        <p:spPr>
          <a:xfrm>
            <a:off x="1614000" y="922500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1"/>
          <p:cNvSpPr txBox="1"/>
          <p:nvPr>
            <p:ph idx="3" type="ctrTitle"/>
          </p:nvPr>
        </p:nvSpPr>
        <p:spPr>
          <a:xfrm>
            <a:off x="5164200" y="3862400"/>
            <a:ext cx="2233200" cy="2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MARINA ESTEFANÍA FLORES</a:t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6512275" y="2677875"/>
            <a:ext cx="1026300" cy="93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>
            <p:ph idx="4" type="subTitle"/>
          </p:nvPr>
        </p:nvSpPr>
        <p:spPr>
          <a:xfrm>
            <a:off x="5030400" y="4042475"/>
            <a:ext cx="25083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Programadora, Diseñadora y CEO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 MP 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913" y="1092351"/>
            <a:ext cx="2321776" cy="23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 b="0" l="33257" r="0" t="0"/>
          <a:stretch/>
        </p:blipFill>
        <p:spPr>
          <a:xfrm>
            <a:off x="5030411" y="1092350"/>
            <a:ext cx="2321777" cy="232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T CONSULT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6B00"/>
      </a:accent1>
      <a:accent2>
        <a:srgbClr val="B74F02"/>
      </a:accent2>
      <a:accent3>
        <a:srgbClr val="FB9B54"/>
      </a:accent3>
      <a:accent4>
        <a:srgbClr val="F3F3F3"/>
      </a:accent4>
      <a:accent5>
        <a:srgbClr val="CCCCCC"/>
      </a:accent5>
      <a:accent6>
        <a:srgbClr val="F6B26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